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24"/>
  </p:notesMasterIdLst>
  <p:sldIdLst>
    <p:sldId id="276" r:id="rId2"/>
    <p:sldId id="289" r:id="rId3"/>
    <p:sldId id="262" r:id="rId4"/>
    <p:sldId id="281" r:id="rId5"/>
    <p:sldId id="280" r:id="rId6"/>
    <p:sldId id="267" r:id="rId7"/>
    <p:sldId id="282" r:id="rId8"/>
    <p:sldId id="283" r:id="rId9"/>
    <p:sldId id="284" r:id="rId10"/>
    <p:sldId id="285" r:id="rId11"/>
    <p:sldId id="290" r:id="rId12"/>
    <p:sldId id="291" r:id="rId13"/>
    <p:sldId id="292" r:id="rId14"/>
    <p:sldId id="294" r:id="rId15"/>
    <p:sldId id="293" r:id="rId16"/>
    <p:sldId id="295" r:id="rId17"/>
    <p:sldId id="286" r:id="rId18"/>
    <p:sldId id="287" r:id="rId19"/>
    <p:sldId id="275" r:id="rId20"/>
    <p:sldId id="270" r:id="rId21"/>
    <p:sldId id="263" r:id="rId22"/>
    <p:sldId id="288" r:id="rId2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14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7BF17C-6A83-48BC-A507-0125EC79E3E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7D0E4A4-5515-4798-A778-A108C59B675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Средства связи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C4E4A6-F7BA-4069-B484-5E7269AC4747}" type="parTrans" cxnId="{83DE23D6-534A-40AD-91BE-40BD35E20D7D}">
      <dgm:prSet/>
      <dgm:spPr/>
    </dgm:pt>
    <dgm:pt modelId="{DE62C557-DF2F-4787-8515-6EFAB76FBE4A}" type="sibTrans" cxnId="{83DE23D6-534A-40AD-91BE-40BD35E20D7D}">
      <dgm:prSet/>
      <dgm:spPr/>
    </dgm:pt>
    <dgm:pt modelId="{2452455F-90B4-4CA1-B474-D04D9E5FD4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Формальные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28B34A-B509-4619-A98C-A141146B343B}" type="parTrans" cxnId="{534D50FA-6DBB-4AAE-B060-1F10CDDBD4A9}">
      <dgm:prSet/>
      <dgm:spPr/>
    </dgm:pt>
    <dgm:pt modelId="{A269D521-01D2-485B-83F1-E439E832250B}" type="sibTrans" cxnId="{534D50FA-6DBB-4AAE-B060-1F10CDDBD4A9}">
      <dgm:prSet/>
      <dgm:spPr/>
    </dgm:pt>
    <dgm:pt modelId="{BAD795EE-6887-4C78-A74E-80ECD71ECD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Частные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9CDDFE-064B-44BB-B487-4D4C869D3BD9}" type="parTrans" cxnId="{564C5211-754E-4800-8FF2-E306F6F96015}">
      <dgm:prSet/>
      <dgm:spPr/>
    </dgm:pt>
    <dgm:pt modelId="{FC127BD0-9A50-467A-8A2B-3554326C8741}" type="sibTrans" cxnId="{564C5211-754E-4800-8FF2-E306F6F96015}">
      <dgm:prSet/>
      <dgm:spPr/>
    </dgm:pt>
    <dgm:pt modelId="{906D9C23-FE4F-4A82-935F-425F419DE648}" type="pres">
      <dgm:prSet presAssocID="{187BF17C-6A83-48BC-A507-0125EC79E3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4C5619-CF8F-4165-BE13-FF25B6CEE646}" type="pres">
      <dgm:prSet presAssocID="{07D0E4A4-5515-4798-A778-A108C59B6752}" presName="hierRoot1" presStyleCnt="0">
        <dgm:presLayoutVars>
          <dgm:hierBranch/>
        </dgm:presLayoutVars>
      </dgm:prSet>
      <dgm:spPr/>
    </dgm:pt>
    <dgm:pt modelId="{988C02FC-931F-4DD7-87CA-03901CCEB893}" type="pres">
      <dgm:prSet presAssocID="{07D0E4A4-5515-4798-A778-A108C59B6752}" presName="rootComposite1" presStyleCnt="0"/>
      <dgm:spPr/>
    </dgm:pt>
    <dgm:pt modelId="{59D6526D-E133-4040-92A5-A798B2536AA5}" type="pres">
      <dgm:prSet presAssocID="{07D0E4A4-5515-4798-A778-A108C59B6752}" presName="rootText1" presStyleLbl="node0" presStyleIdx="0" presStyleCnt="1">
        <dgm:presLayoutVars>
          <dgm:chPref val="3"/>
        </dgm:presLayoutVars>
      </dgm:prSet>
      <dgm:spPr/>
    </dgm:pt>
    <dgm:pt modelId="{76286DAA-1B91-4768-9C05-6CBFBDAC9AB3}" type="pres">
      <dgm:prSet presAssocID="{07D0E4A4-5515-4798-A778-A108C59B6752}" presName="rootConnector1" presStyleLbl="node1" presStyleIdx="0" presStyleCnt="0"/>
      <dgm:spPr/>
    </dgm:pt>
    <dgm:pt modelId="{7D471879-B775-4287-A8E6-00446AD5A825}" type="pres">
      <dgm:prSet presAssocID="{07D0E4A4-5515-4798-A778-A108C59B6752}" presName="hierChild2" presStyleCnt="0"/>
      <dgm:spPr/>
    </dgm:pt>
    <dgm:pt modelId="{4A53818C-12D5-42C7-B979-A61D73F01DFD}" type="pres">
      <dgm:prSet presAssocID="{A928B34A-B509-4619-A98C-A141146B343B}" presName="Name35" presStyleLbl="parChTrans1D2" presStyleIdx="0" presStyleCnt="2"/>
      <dgm:spPr/>
    </dgm:pt>
    <dgm:pt modelId="{8AD3E702-F206-48B4-99AA-6C37BAACA45A}" type="pres">
      <dgm:prSet presAssocID="{2452455F-90B4-4CA1-B474-D04D9E5FD41C}" presName="hierRoot2" presStyleCnt="0">
        <dgm:presLayoutVars>
          <dgm:hierBranch/>
        </dgm:presLayoutVars>
      </dgm:prSet>
      <dgm:spPr/>
    </dgm:pt>
    <dgm:pt modelId="{CA875BF9-3BB3-4DEB-A38C-B4E6D8CA1940}" type="pres">
      <dgm:prSet presAssocID="{2452455F-90B4-4CA1-B474-D04D9E5FD41C}" presName="rootComposite" presStyleCnt="0"/>
      <dgm:spPr/>
    </dgm:pt>
    <dgm:pt modelId="{EF940CEF-F8AD-41E4-8A1E-D863FE3DD649}" type="pres">
      <dgm:prSet presAssocID="{2452455F-90B4-4CA1-B474-D04D9E5FD41C}" presName="rootText" presStyleLbl="node2" presStyleIdx="0" presStyleCnt="2">
        <dgm:presLayoutVars>
          <dgm:chPref val="3"/>
        </dgm:presLayoutVars>
      </dgm:prSet>
      <dgm:spPr/>
    </dgm:pt>
    <dgm:pt modelId="{F7C2CC1A-9BB1-4AF3-810B-8BB9E1868404}" type="pres">
      <dgm:prSet presAssocID="{2452455F-90B4-4CA1-B474-D04D9E5FD41C}" presName="rootConnector" presStyleLbl="node2" presStyleIdx="0" presStyleCnt="2"/>
      <dgm:spPr/>
    </dgm:pt>
    <dgm:pt modelId="{3FB7BA52-B22E-452C-B0F7-522D326354EA}" type="pres">
      <dgm:prSet presAssocID="{2452455F-90B4-4CA1-B474-D04D9E5FD41C}" presName="hierChild4" presStyleCnt="0"/>
      <dgm:spPr/>
    </dgm:pt>
    <dgm:pt modelId="{8B0CC24F-12F5-49A9-8E52-42724DD3AC32}" type="pres">
      <dgm:prSet presAssocID="{2452455F-90B4-4CA1-B474-D04D9E5FD41C}" presName="hierChild5" presStyleCnt="0"/>
      <dgm:spPr/>
    </dgm:pt>
    <dgm:pt modelId="{3B90DC00-9C54-47EE-A49F-0329A48AEC6D}" type="pres">
      <dgm:prSet presAssocID="{829CDDFE-064B-44BB-B487-4D4C869D3BD9}" presName="Name35" presStyleLbl="parChTrans1D2" presStyleIdx="1" presStyleCnt="2"/>
      <dgm:spPr/>
    </dgm:pt>
    <dgm:pt modelId="{9E691B80-AE85-4B99-9E6D-C673B7CC6E73}" type="pres">
      <dgm:prSet presAssocID="{BAD795EE-6887-4C78-A74E-80ECD71ECDD6}" presName="hierRoot2" presStyleCnt="0">
        <dgm:presLayoutVars>
          <dgm:hierBranch/>
        </dgm:presLayoutVars>
      </dgm:prSet>
      <dgm:spPr/>
    </dgm:pt>
    <dgm:pt modelId="{0F56B890-4F03-4EF3-A3D2-8135C803E2B4}" type="pres">
      <dgm:prSet presAssocID="{BAD795EE-6887-4C78-A74E-80ECD71ECDD6}" presName="rootComposite" presStyleCnt="0"/>
      <dgm:spPr/>
    </dgm:pt>
    <dgm:pt modelId="{BB0391CB-C111-4B65-A296-343CBED8D856}" type="pres">
      <dgm:prSet presAssocID="{BAD795EE-6887-4C78-A74E-80ECD71ECDD6}" presName="rootText" presStyleLbl="node2" presStyleIdx="1" presStyleCnt="2">
        <dgm:presLayoutVars>
          <dgm:chPref val="3"/>
        </dgm:presLayoutVars>
      </dgm:prSet>
      <dgm:spPr/>
    </dgm:pt>
    <dgm:pt modelId="{7143F335-5D31-402D-BD14-9ED9E56E6D76}" type="pres">
      <dgm:prSet presAssocID="{BAD795EE-6887-4C78-A74E-80ECD71ECDD6}" presName="rootConnector" presStyleLbl="node2" presStyleIdx="1" presStyleCnt="2"/>
      <dgm:spPr/>
    </dgm:pt>
    <dgm:pt modelId="{B4BA2BA2-D887-479D-B628-C85FF04717CB}" type="pres">
      <dgm:prSet presAssocID="{BAD795EE-6887-4C78-A74E-80ECD71ECDD6}" presName="hierChild4" presStyleCnt="0"/>
      <dgm:spPr/>
    </dgm:pt>
    <dgm:pt modelId="{AC61C5C8-AB69-4698-97C0-4A4CAAE39854}" type="pres">
      <dgm:prSet presAssocID="{BAD795EE-6887-4C78-A74E-80ECD71ECDD6}" presName="hierChild5" presStyleCnt="0"/>
      <dgm:spPr/>
    </dgm:pt>
    <dgm:pt modelId="{5BDC290C-0A0F-49FB-86B1-F6B2857F4327}" type="pres">
      <dgm:prSet presAssocID="{07D0E4A4-5515-4798-A778-A108C59B6752}" presName="hierChild3" presStyleCnt="0"/>
      <dgm:spPr/>
    </dgm:pt>
  </dgm:ptLst>
  <dgm:cxnLst>
    <dgm:cxn modelId="{C56F2ECE-AE6C-4C8B-8786-BD0DC5B881F0}" type="presOf" srcId="{BAD795EE-6887-4C78-A74E-80ECD71ECDD6}" destId="{BB0391CB-C111-4B65-A296-343CBED8D856}" srcOrd="0" destOrd="0" presId="urn:microsoft.com/office/officeart/2005/8/layout/orgChart1"/>
    <dgm:cxn modelId="{534D50FA-6DBB-4AAE-B060-1F10CDDBD4A9}" srcId="{07D0E4A4-5515-4798-A778-A108C59B6752}" destId="{2452455F-90B4-4CA1-B474-D04D9E5FD41C}" srcOrd="0" destOrd="0" parTransId="{A928B34A-B509-4619-A98C-A141146B343B}" sibTransId="{A269D521-01D2-485B-83F1-E439E832250B}"/>
    <dgm:cxn modelId="{947CC565-6F62-4B58-A86D-1058E55A34F3}" type="presOf" srcId="{2452455F-90B4-4CA1-B474-D04D9E5FD41C}" destId="{F7C2CC1A-9BB1-4AF3-810B-8BB9E1868404}" srcOrd="1" destOrd="0" presId="urn:microsoft.com/office/officeart/2005/8/layout/orgChart1"/>
    <dgm:cxn modelId="{419CE8B4-15E0-49AF-8A68-3A1F0C1347D4}" type="presOf" srcId="{A928B34A-B509-4619-A98C-A141146B343B}" destId="{4A53818C-12D5-42C7-B979-A61D73F01DFD}" srcOrd="0" destOrd="0" presId="urn:microsoft.com/office/officeart/2005/8/layout/orgChart1"/>
    <dgm:cxn modelId="{5543EC46-2004-4856-9615-6A549B9C6614}" type="presOf" srcId="{07D0E4A4-5515-4798-A778-A108C59B6752}" destId="{59D6526D-E133-4040-92A5-A798B2536AA5}" srcOrd="0" destOrd="0" presId="urn:microsoft.com/office/officeart/2005/8/layout/orgChart1"/>
    <dgm:cxn modelId="{83DE23D6-534A-40AD-91BE-40BD35E20D7D}" srcId="{187BF17C-6A83-48BC-A507-0125EC79E3E5}" destId="{07D0E4A4-5515-4798-A778-A108C59B6752}" srcOrd="0" destOrd="0" parTransId="{F1C4E4A6-F7BA-4069-B484-5E7269AC4747}" sibTransId="{DE62C557-DF2F-4787-8515-6EFAB76FBE4A}"/>
    <dgm:cxn modelId="{FD149AA3-28B9-4886-A863-B20FACD88F66}" type="presOf" srcId="{187BF17C-6A83-48BC-A507-0125EC79E3E5}" destId="{906D9C23-FE4F-4A82-935F-425F419DE648}" srcOrd="0" destOrd="0" presId="urn:microsoft.com/office/officeart/2005/8/layout/orgChart1"/>
    <dgm:cxn modelId="{5999DEF5-6C89-4CB3-8064-91ED3845B0BC}" type="presOf" srcId="{2452455F-90B4-4CA1-B474-D04D9E5FD41C}" destId="{EF940CEF-F8AD-41E4-8A1E-D863FE3DD649}" srcOrd="0" destOrd="0" presId="urn:microsoft.com/office/officeart/2005/8/layout/orgChart1"/>
    <dgm:cxn modelId="{564C5211-754E-4800-8FF2-E306F6F96015}" srcId="{07D0E4A4-5515-4798-A778-A108C59B6752}" destId="{BAD795EE-6887-4C78-A74E-80ECD71ECDD6}" srcOrd="1" destOrd="0" parTransId="{829CDDFE-064B-44BB-B487-4D4C869D3BD9}" sibTransId="{FC127BD0-9A50-467A-8A2B-3554326C8741}"/>
    <dgm:cxn modelId="{44400466-C476-48C0-9265-B7C4732F1071}" type="presOf" srcId="{BAD795EE-6887-4C78-A74E-80ECD71ECDD6}" destId="{7143F335-5D31-402D-BD14-9ED9E56E6D76}" srcOrd="1" destOrd="0" presId="urn:microsoft.com/office/officeart/2005/8/layout/orgChart1"/>
    <dgm:cxn modelId="{D7BE1C15-2149-40AB-9EF6-4A348AA8759F}" type="presOf" srcId="{829CDDFE-064B-44BB-B487-4D4C869D3BD9}" destId="{3B90DC00-9C54-47EE-A49F-0329A48AEC6D}" srcOrd="0" destOrd="0" presId="urn:microsoft.com/office/officeart/2005/8/layout/orgChart1"/>
    <dgm:cxn modelId="{D67D7225-D73A-4F47-9BC8-229DD533FE81}" type="presOf" srcId="{07D0E4A4-5515-4798-A778-A108C59B6752}" destId="{76286DAA-1B91-4768-9C05-6CBFBDAC9AB3}" srcOrd="1" destOrd="0" presId="urn:microsoft.com/office/officeart/2005/8/layout/orgChart1"/>
    <dgm:cxn modelId="{C8045980-6CA6-4AD6-9728-A5C7BDDB02E2}" type="presParOf" srcId="{906D9C23-FE4F-4A82-935F-425F419DE648}" destId="{3F4C5619-CF8F-4165-BE13-FF25B6CEE646}" srcOrd="0" destOrd="0" presId="urn:microsoft.com/office/officeart/2005/8/layout/orgChart1"/>
    <dgm:cxn modelId="{F4A8D8E7-2B25-4D2D-94C6-A7FDB1E26E4B}" type="presParOf" srcId="{3F4C5619-CF8F-4165-BE13-FF25B6CEE646}" destId="{988C02FC-931F-4DD7-87CA-03901CCEB893}" srcOrd="0" destOrd="0" presId="urn:microsoft.com/office/officeart/2005/8/layout/orgChart1"/>
    <dgm:cxn modelId="{D5F7DFFD-97F8-4A28-9FE4-41630EA0B534}" type="presParOf" srcId="{988C02FC-931F-4DD7-87CA-03901CCEB893}" destId="{59D6526D-E133-4040-92A5-A798B2536AA5}" srcOrd="0" destOrd="0" presId="urn:microsoft.com/office/officeart/2005/8/layout/orgChart1"/>
    <dgm:cxn modelId="{29B560EA-3798-49FA-A072-7436DDF6A7BA}" type="presParOf" srcId="{988C02FC-931F-4DD7-87CA-03901CCEB893}" destId="{76286DAA-1B91-4768-9C05-6CBFBDAC9AB3}" srcOrd="1" destOrd="0" presId="urn:microsoft.com/office/officeart/2005/8/layout/orgChart1"/>
    <dgm:cxn modelId="{F935259C-D2D9-4BB4-B16E-2FB3D4783EB3}" type="presParOf" srcId="{3F4C5619-CF8F-4165-BE13-FF25B6CEE646}" destId="{7D471879-B775-4287-A8E6-00446AD5A825}" srcOrd="1" destOrd="0" presId="urn:microsoft.com/office/officeart/2005/8/layout/orgChart1"/>
    <dgm:cxn modelId="{6E56C2EA-5143-4AD8-B0A5-1E9D8313C81F}" type="presParOf" srcId="{7D471879-B775-4287-A8E6-00446AD5A825}" destId="{4A53818C-12D5-42C7-B979-A61D73F01DFD}" srcOrd="0" destOrd="0" presId="urn:microsoft.com/office/officeart/2005/8/layout/orgChart1"/>
    <dgm:cxn modelId="{EA397830-D3B5-4E7C-9609-CFCBD1B131B0}" type="presParOf" srcId="{7D471879-B775-4287-A8E6-00446AD5A825}" destId="{8AD3E702-F206-48B4-99AA-6C37BAACA45A}" srcOrd="1" destOrd="0" presId="urn:microsoft.com/office/officeart/2005/8/layout/orgChart1"/>
    <dgm:cxn modelId="{26657B81-DDEA-4CE9-8FD6-E97BE93D82A8}" type="presParOf" srcId="{8AD3E702-F206-48B4-99AA-6C37BAACA45A}" destId="{CA875BF9-3BB3-4DEB-A38C-B4E6D8CA1940}" srcOrd="0" destOrd="0" presId="urn:microsoft.com/office/officeart/2005/8/layout/orgChart1"/>
    <dgm:cxn modelId="{1DF3D6A6-4AEC-4F79-8BA0-789A65681E7F}" type="presParOf" srcId="{CA875BF9-3BB3-4DEB-A38C-B4E6D8CA1940}" destId="{EF940CEF-F8AD-41E4-8A1E-D863FE3DD649}" srcOrd="0" destOrd="0" presId="urn:microsoft.com/office/officeart/2005/8/layout/orgChart1"/>
    <dgm:cxn modelId="{34D96B6A-2B11-48DB-A769-5BD0145C7C17}" type="presParOf" srcId="{CA875BF9-3BB3-4DEB-A38C-B4E6D8CA1940}" destId="{F7C2CC1A-9BB1-4AF3-810B-8BB9E1868404}" srcOrd="1" destOrd="0" presId="urn:microsoft.com/office/officeart/2005/8/layout/orgChart1"/>
    <dgm:cxn modelId="{A63836F4-B49B-49A5-9015-E2FEC97F0632}" type="presParOf" srcId="{8AD3E702-F206-48B4-99AA-6C37BAACA45A}" destId="{3FB7BA52-B22E-452C-B0F7-522D326354EA}" srcOrd="1" destOrd="0" presId="urn:microsoft.com/office/officeart/2005/8/layout/orgChart1"/>
    <dgm:cxn modelId="{B129AFCF-D319-43DD-933F-75BE05D97538}" type="presParOf" srcId="{8AD3E702-F206-48B4-99AA-6C37BAACA45A}" destId="{8B0CC24F-12F5-49A9-8E52-42724DD3AC32}" srcOrd="2" destOrd="0" presId="urn:microsoft.com/office/officeart/2005/8/layout/orgChart1"/>
    <dgm:cxn modelId="{1EEBB415-49D4-4BF0-8A87-074BFF5A75FA}" type="presParOf" srcId="{7D471879-B775-4287-A8E6-00446AD5A825}" destId="{3B90DC00-9C54-47EE-A49F-0329A48AEC6D}" srcOrd="2" destOrd="0" presId="urn:microsoft.com/office/officeart/2005/8/layout/orgChart1"/>
    <dgm:cxn modelId="{1B7542A3-05B5-43F1-804C-655877938D16}" type="presParOf" srcId="{7D471879-B775-4287-A8E6-00446AD5A825}" destId="{9E691B80-AE85-4B99-9E6D-C673B7CC6E73}" srcOrd="3" destOrd="0" presId="urn:microsoft.com/office/officeart/2005/8/layout/orgChart1"/>
    <dgm:cxn modelId="{36230995-0198-4466-90B7-E3A5FD342F1C}" type="presParOf" srcId="{9E691B80-AE85-4B99-9E6D-C673B7CC6E73}" destId="{0F56B890-4F03-4EF3-A3D2-8135C803E2B4}" srcOrd="0" destOrd="0" presId="urn:microsoft.com/office/officeart/2005/8/layout/orgChart1"/>
    <dgm:cxn modelId="{A556E8E4-66C2-45A4-92C3-33AE01667EC5}" type="presParOf" srcId="{0F56B890-4F03-4EF3-A3D2-8135C803E2B4}" destId="{BB0391CB-C111-4B65-A296-343CBED8D856}" srcOrd="0" destOrd="0" presId="urn:microsoft.com/office/officeart/2005/8/layout/orgChart1"/>
    <dgm:cxn modelId="{53A86BA4-22A9-44B7-BBA6-A84B21D38E4B}" type="presParOf" srcId="{0F56B890-4F03-4EF3-A3D2-8135C803E2B4}" destId="{7143F335-5D31-402D-BD14-9ED9E56E6D76}" srcOrd="1" destOrd="0" presId="urn:microsoft.com/office/officeart/2005/8/layout/orgChart1"/>
    <dgm:cxn modelId="{EC3EF44A-B730-4F16-B20B-37A45345926C}" type="presParOf" srcId="{9E691B80-AE85-4B99-9E6D-C673B7CC6E73}" destId="{B4BA2BA2-D887-479D-B628-C85FF04717CB}" srcOrd="1" destOrd="0" presId="urn:microsoft.com/office/officeart/2005/8/layout/orgChart1"/>
    <dgm:cxn modelId="{83F05084-DCE1-4134-9A37-7E120DAF4223}" type="presParOf" srcId="{9E691B80-AE85-4B99-9E6D-C673B7CC6E73}" destId="{AC61C5C8-AB69-4698-97C0-4A4CAAE39854}" srcOrd="2" destOrd="0" presId="urn:microsoft.com/office/officeart/2005/8/layout/orgChart1"/>
    <dgm:cxn modelId="{BEE284B9-9353-4415-8D8E-4B7761F38E9A}" type="presParOf" srcId="{3F4C5619-CF8F-4165-BE13-FF25B6CEE646}" destId="{5BDC290C-0A0F-49FB-86B1-F6B2857F43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6952CC-2039-456F-9B1B-3FF1F7B893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022613F-8E56-4B39-981C-7CD9E62FFE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ССЦ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037BC2-4FD0-4EF4-A5EE-B9AC4AFD3C70}" type="parTrans" cxnId="{EBFD6303-532D-4209-9067-F72859086B9D}">
      <dgm:prSet/>
      <dgm:spPr/>
    </dgm:pt>
    <dgm:pt modelId="{207F620E-4359-42BF-9F79-02B602713318}" type="sibTrans" cxnId="{EBFD6303-532D-4209-9067-F72859086B9D}">
      <dgm:prSet/>
      <dgm:spPr/>
    </dgm:pt>
    <dgm:pt modelId="{CF9497EB-4548-4966-8695-25B85AAEFAE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Однородного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состава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(параллельная связь)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17D36D-D816-4E78-AA74-A4B5B5B8936C}" type="parTrans" cxnId="{2D8955D2-D5E1-476A-BA38-528C783DDA76}">
      <dgm:prSet/>
      <dgm:spPr/>
    </dgm:pt>
    <dgm:pt modelId="{20377D8D-2D0A-426D-AB1E-1BD52C6AF30C}" type="sibTrans" cxnId="{2D8955D2-D5E1-476A-BA38-528C783DDA76}">
      <dgm:prSet/>
      <dgm:spPr/>
    </dgm:pt>
    <dgm:pt modelId="{F0474657-1D9D-41AF-93A6-3A500F38CF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Неоднородного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состава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(цепная связь)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4611CC-83E3-4E7F-B67F-DB1C11ADDC53}" type="parTrans" cxnId="{1E7D7CDC-91F5-4B75-886A-EF020AF4A4F6}">
      <dgm:prSet/>
      <dgm:spPr/>
    </dgm:pt>
    <dgm:pt modelId="{499F09D6-11F5-49DC-8845-85255DAF2E70}" type="sibTrans" cxnId="{1E7D7CDC-91F5-4B75-886A-EF020AF4A4F6}">
      <dgm:prSet/>
      <dgm:spPr/>
    </dgm:pt>
    <dgm:pt modelId="{DA87F383-327D-45AF-AD6A-6FC391A7EC2E}" type="pres">
      <dgm:prSet presAssocID="{FA6952CC-2039-456F-9B1B-3FF1F7B893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5358275-9358-4F79-A8DA-20F18DD784A6}" type="pres">
      <dgm:prSet presAssocID="{F022613F-8E56-4B39-981C-7CD9E62FFE43}" presName="hierRoot1" presStyleCnt="0">
        <dgm:presLayoutVars>
          <dgm:hierBranch/>
        </dgm:presLayoutVars>
      </dgm:prSet>
      <dgm:spPr/>
    </dgm:pt>
    <dgm:pt modelId="{D93EA2B0-C01A-400A-9C6B-3B7E75117CE4}" type="pres">
      <dgm:prSet presAssocID="{F022613F-8E56-4B39-981C-7CD9E62FFE43}" presName="rootComposite1" presStyleCnt="0"/>
      <dgm:spPr/>
    </dgm:pt>
    <dgm:pt modelId="{FD51B406-41FB-40A2-963E-F059863CA167}" type="pres">
      <dgm:prSet presAssocID="{F022613F-8E56-4B39-981C-7CD9E62FFE43}" presName="rootText1" presStyleLbl="node0" presStyleIdx="0" presStyleCnt="1">
        <dgm:presLayoutVars>
          <dgm:chPref val="3"/>
        </dgm:presLayoutVars>
      </dgm:prSet>
      <dgm:spPr/>
    </dgm:pt>
    <dgm:pt modelId="{94B67EF3-18B5-4726-BF5D-FC7ACEF76817}" type="pres">
      <dgm:prSet presAssocID="{F022613F-8E56-4B39-981C-7CD9E62FFE43}" presName="rootConnector1" presStyleLbl="node1" presStyleIdx="0" presStyleCnt="0"/>
      <dgm:spPr/>
    </dgm:pt>
    <dgm:pt modelId="{192C323D-5CE1-463A-A257-4310FBD1C832}" type="pres">
      <dgm:prSet presAssocID="{F022613F-8E56-4B39-981C-7CD9E62FFE43}" presName="hierChild2" presStyleCnt="0"/>
      <dgm:spPr/>
    </dgm:pt>
    <dgm:pt modelId="{1CF21409-DA0B-4989-92A5-8DB40F6FA25B}" type="pres">
      <dgm:prSet presAssocID="{5117D36D-D816-4E78-AA74-A4B5B5B8936C}" presName="Name35" presStyleLbl="parChTrans1D2" presStyleIdx="0" presStyleCnt="2"/>
      <dgm:spPr/>
    </dgm:pt>
    <dgm:pt modelId="{CB779709-7BE4-482B-A0BB-DA6D994AEB7F}" type="pres">
      <dgm:prSet presAssocID="{CF9497EB-4548-4966-8695-25B85AAEFAE0}" presName="hierRoot2" presStyleCnt="0">
        <dgm:presLayoutVars>
          <dgm:hierBranch/>
        </dgm:presLayoutVars>
      </dgm:prSet>
      <dgm:spPr/>
    </dgm:pt>
    <dgm:pt modelId="{82BBCDCD-1300-42FE-9BEC-5849E7EEDD46}" type="pres">
      <dgm:prSet presAssocID="{CF9497EB-4548-4966-8695-25B85AAEFAE0}" presName="rootComposite" presStyleCnt="0"/>
      <dgm:spPr/>
    </dgm:pt>
    <dgm:pt modelId="{85BB0222-7A4D-45C5-9621-901D1DA9EDE4}" type="pres">
      <dgm:prSet presAssocID="{CF9497EB-4548-4966-8695-25B85AAEFAE0}" presName="rootText" presStyleLbl="node2" presStyleIdx="0" presStyleCnt="2">
        <dgm:presLayoutVars>
          <dgm:chPref val="3"/>
        </dgm:presLayoutVars>
      </dgm:prSet>
      <dgm:spPr/>
    </dgm:pt>
    <dgm:pt modelId="{313ED112-2A2A-469A-880E-9928DA4EF2B6}" type="pres">
      <dgm:prSet presAssocID="{CF9497EB-4548-4966-8695-25B85AAEFAE0}" presName="rootConnector" presStyleLbl="node2" presStyleIdx="0" presStyleCnt="2"/>
      <dgm:spPr/>
    </dgm:pt>
    <dgm:pt modelId="{E66964A3-66CA-40E5-AD73-636F5E761AB3}" type="pres">
      <dgm:prSet presAssocID="{CF9497EB-4548-4966-8695-25B85AAEFAE0}" presName="hierChild4" presStyleCnt="0"/>
      <dgm:spPr/>
    </dgm:pt>
    <dgm:pt modelId="{2DA9273F-2E57-4891-8B5D-657B078BE7A8}" type="pres">
      <dgm:prSet presAssocID="{CF9497EB-4548-4966-8695-25B85AAEFAE0}" presName="hierChild5" presStyleCnt="0"/>
      <dgm:spPr/>
    </dgm:pt>
    <dgm:pt modelId="{D4F16C0B-89E1-4C32-B9EC-0A7772D9F75D}" type="pres">
      <dgm:prSet presAssocID="{BB4611CC-83E3-4E7F-B67F-DB1C11ADDC53}" presName="Name35" presStyleLbl="parChTrans1D2" presStyleIdx="1" presStyleCnt="2"/>
      <dgm:spPr/>
    </dgm:pt>
    <dgm:pt modelId="{6752B7B1-8CDA-4FD6-9E13-C107D5A584A4}" type="pres">
      <dgm:prSet presAssocID="{F0474657-1D9D-41AF-93A6-3A500F38CFDE}" presName="hierRoot2" presStyleCnt="0">
        <dgm:presLayoutVars>
          <dgm:hierBranch/>
        </dgm:presLayoutVars>
      </dgm:prSet>
      <dgm:spPr/>
    </dgm:pt>
    <dgm:pt modelId="{5609D71B-D081-417D-9BBB-8019D8918650}" type="pres">
      <dgm:prSet presAssocID="{F0474657-1D9D-41AF-93A6-3A500F38CFDE}" presName="rootComposite" presStyleCnt="0"/>
      <dgm:spPr/>
    </dgm:pt>
    <dgm:pt modelId="{CD5A4C1B-9DB2-4F65-B80A-882EB20C7BBF}" type="pres">
      <dgm:prSet presAssocID="{F0474657-1D9D-41AF-93A6-3A500F38CFDE}" presName="rootText" presStyleLbl="node2" presStyleIdx="1" presStyleCnt="2">
        <dgm:presLayoutVars>
          <dgm:chPref val="3"/>
        </dgm:presLayoutVars>
      </dgm:prSet>
      <dgm:spPr/>
    </dgm:pt>
    <dgm:pt modelId="{EDEF544C-0368-4261-AF78-F186EAB6213C}" type="pres">
      <dgm:prSet presAssocID="{F0474657-1D9D-41AF-93A6-3A500F38CFDE}" presName="rootConnector" presStyleLbl="node2" presStyleIdx="1" presStyleCnt="2"/>
      <dgm:spPr/>
    </dgm:pt>
    <dgm:pt modelId="{E40E1846-D594-44DC-9471-40183F6E3ED7}" type="pres">
      <dgm:prSet presAssocID="{F0474657-1D9D-41AF-93A6-3A500F38CFDE}" presName="hierChild4" presStyleCnt="0"/>
      <dgm:spPr/>
    </dgm:pt>
    <dgm:pt modelId="{072B314C-F1E0-4BBD-BA9C-93D35747A58B}" type="pres">
      <dgm:prSet presAssocID="{F0474657-1D9D-41AF-93A6-3A500F38CFDE}" presName="hierChild5" presStyleCnt="0"/>
      <dgm:spPr/>
    </dgm:pt>
    <dgm:pt modelId="{D59A7CCC-851C-492A-8AF9-02355B35771F}" type="pres">
      <dgm:prSet presAssocID="{F022613F-8E56-4B39-981C-7CD9E62FFE43}" presName="hierChild3" presStyleCnt="0"/>
      <dgm:spPr/>
    </dgm:pt>
  </dgm:ptLst>
  <dgm:cxnLst>
    <dgm:cxn modelId="{FF44858E-CCD3-43CD-8881-976EA160EB47}" type="presOf" srcId="{CF9497EB-4548-4966-8695-25B85AAEFAE0}" destId="{313ED112-2A2A-469A-880E-9928DA4EF2B6}" srcOrd="1" destOrd="0" presId="urn:microsoft.com/office/officeart/2005/8/layout/orgChart1"/>
    <dgm:cxn modelId="{071C852C-8A55-44AE-A7F2-2DC29CA79E16}" type="presOf" srcId="{BB4611CC-83E3-4E7F-B67F-DB1C11ADDC53}" destId="{D4F16C0B-89E1-4C32-B9EC-0A7772D9F75D}" srcOrd="0" destOrd="0" presId="urn:microsoft.com/office/officeart/2005/8/layout/orgChart1"/>
    <dgm:cxn modelId="{EBFD6303-532D-4209-9067-F72859086B9D}" srcId="{FA6952CC-2039-456F-9B1B-3FF1F7B893C7}" destId="{F022613F-8E56-4B39-981C-7CD9E62FFE43}" srcOrd="0" destOrd="0" parTransId="{D2037BC2-4FD0-4EF4-A5EE-B9AC4AFD3C70}" sibTransId="{207F620E-4359-42BF-9F79-02B602713318}"/>
    <dgm:cxn modelId="{2D8955D2-D5E1-476A-BA38-528C783DDA76}" srcId="{F022613F-8E56-4B39-981C-7CD9E62FFE43}" destId="{CF9497EB-4548-4966-8695-25B85AAEFAE0}" srcOrd="0" destOrd="0" parTransId="{5117D36D-D816-4E78-AA74-A4B5B5B8936C}" sibTransId="{20377D8D-2D0A-426D-AB1E-1BD52C6AF30C}"/>
    <dgm:cxn modelId="{1E7D7CDC-91F5-4B75-886A-EF020AF4A4F6}" srcId="{F022613F-8E56-4B39-981C-7CD9E62FFE43}" destId="{F0474657-1D9D-41AF-93A6-3A500F38CFDE}" srcOrd="1" destOrd="0" parTransId="{BB4611CC-83E3-4E7F-B67F-DB1C11ADDC53}" sibTransId="{499F09D6-11F5-49DC-8845-85255DAF2E70}"/>
    <dgm:cxn modelId="{C44F91E6-F4D6-4C1A-80BB-D13520903357}" type="presOf" srcId="{F022613F-8E56-4B39-981C-7CD9E62FFE43}" destId="{94B67EF3-18B5-4726-BF5D-FC7ACEF76817}" srcOrd="1" destOrd="0" presId="urn:microsoft.com/office/officeart/2005/8/layout/orgChart1"/>
    <dgm:cxn modelId="{25D4DDD5-53C2-45D8-BDFC-B40BFD368AB3}" type="presOf" srcId="{F0474657-1D9D-41AF-93A6-3A500F38CFDE}" destId="{EDEF544C-0368-4261-AF78-F186EAB6213C}" srcOrd="1" destOrd="0" presId="urn:microsoft.com/office/officeart/2005/8/layout/orgChart1"/>
    <dgm:cxn modelId="{CB36C43C-C2A9-4636-AED4-EE516DFF1F91}" type="presOf" srcId="{CF9497EB-4548-4966-8695-25B85AAEFAE0}" destId="{85BB0222-7A4D-45C5-9621-901D1DA9EDE4}" srcOrd="0" destOrd="0" presId="urn:microsoft.com/office/officeart/2005/8/layout/orgChart1"/>
    <dgm:cxn modelId="{961BA7A4-0978-4966-B547-BD3ECFF0B66D}" type="presOf" srcId="{F022613F-8E56-4B39-981C-7CD9E62FFE43}" destId="{FD51B406-41FB-40A2-963E-F059863CA167}" srcOrd="0" destOrd="0" presId="urn:microsoft.com/office/officeart/2005/8/layout/orgChart1"/>
    <dgm:cxn modelId="{2DE4C5D8-DF4D-464F-9221-B03BDBF246C6}" type="presOf" srcId="{FA6952CC-2039-456F-9B1B-3FF1F7B893C7}" destId="{DA87F383-327D-45AF-AD6A-6FC391A7EC2E}" srcOrd="0" destOrd="0" presId="urn:microsoft.com/office/officeart/2005/8/layout/orgChart1"/>
    <dgm:cxn modelId="{F06D84E7-FB39-420A-A599-C1A862E2E917}" type="presOf" srcId="{5117D36D-D816-4E78-AA74-A4B5B5B8936C}" destId="{1CF21409-DA0B-4989-92A5-8DB40F6FA25B}" srcOrd="0" destOrd="0" presId="urn:microsoft.com/office/officeart/2005/8/layout/orgChart1"/>
    <dgm:cxn modelId="{DEC11CC5-1FC3-4190-9294-D681F2205E7F}" type="presOf" srcId="{F0474657-1D9D-41AF-93A6-3A500F38CFDE}" destId="{CD5A4C1B-9DB2-4F65-B80A-882EB20C7BBF}" srcOrd="0" destOrd="0" presId="urn:microsoft.com/office/officeart/2005/8/layout/orgChart1"/>
    <dgm:cxn modelId="{4014C121-6867-4F06-86A7-E74E23966EDF}" type="presParOf" srcId="{DA87F383-327D-45AF-AD6A-6FC391A7EC2E}" destId="{45358275-9358-4F79-A8DA-20F18DD784A6}" srcOrd="0" destOrd="0" presId="urn:microsoft.com/office/officeart/2005/8/layout/orgChart1"/>
    <dgm:cxn modelId="{2ECBCF42-5967-4714-AD42-D7797CC0F12B}" type="presParOf" srcId="{45358275-9358-4F79-A8DA-20F18DD784A6}" destId="{D93EA2B0-C01A-400A-9C6B-3B7E75117CE4}" srcOrd="0" destOrd="0" presId="urn:microsoft.com/office/officeart/2005/8/layout/orgChart1"/>
    <dgm:cxn modelId="{F91CB6AC-E8CF-4C89-A2E9-DC548C7AFFE1}" type="presParOf" srcId="{D93EA2B0-C01A-400A-9C6B-3B7E75117CE4}" destId="{FD51B406-41FB-40A2-963E-F059863CA167}" srcOrd="0" destOrd="0" presId="urn:microsoft.com/office/officeart/2005/8/layout/orgChart1"/>
    <dgm:cxn modelId="{22C9EA7B-850A-4D88-B0F7-D48C24AAE70E}" type="presParOf" srcId="{D93EA2B0-C01A-400A-9C6B-3B7E75117CE4}" destId="{94B67EF3-18B5-4726-BF5D-FC7ACEF76817}" srcOrd="1" destOrd="0" presId="urn:microsoft.com/office/officeart/2005/8/layout/orgChart1"/>
    <dgm:cxn modelId="{6682A7E6-F901-4730-B1ED-2E78301578B8}" type="presParOf" srcId="{45358275-9358-4F79-A8DA-20F18DD784A6}" destId="{192C323D-5CE1-463A-A257-4310FBD1C832}" srcOrd="1" destOrd="0" presId="urn:microsoft.com/office/officeart/2005/8/layout/orgChart1"/>
    <dgm:cxn modelId="{1F036AB5-9556-4806-8515-73108A148077}" type="presParOf" srcId="{192C323D-5CE1-463A-A257-4310FBD1C832}" destId="{1CF21409-DA0B-4989-92A5-8DB40F6FA25B}" srcOrd="0" destOrd="0" presId="urn:microsoft.com/office/officeart/2005/8/layout/orgChart1"/>
    <dgm:cxn modelId="{55CD93FF-6334-4726-80ED-7CFEEF5BE165}" type="presParOf" srcId="{192C323D-5CE1-463A-A257-4310FBD1C832}" destId="{CB779709-7BE4-482B-A0BB-DA6D994AEB7F}" srcOrd="1" destOrd="0" presId="urn:microsoft.com/office/officeart/2005/8/layout/orgChart1"/>
    <dgm:cxn modelId="{30BC7BE7-10F2-450C-B583-FEA037ED01AE}" type="presParOf" srcId="{CB779709-7BE4-482B-A0BB-DA6D994AEB7F}" destId="{82BBCDCD-1300-42FE-9BEC-5849E7EEDD46}" srcOrd="0" destOrd="0" presId="urn:microsoft.com/office/officeart/2005/8/layout/orgChart1"/>
    <dgm:cxn modelId="{0F374710-14E4-4DF7-A52A-4B082307F2D4}" type="presParOf" srcId="{82BBCDCD-1300-42FE-9BEC-5849E7EEDD46}" destId="{85BB0222-7A4D-45C5-9621-901D1DA9EDE4}" srcOrd="0" destOrd="0" presId="urn:microsoft.com/office/officeart/2005/8/layout/orgChart1"/>
    <dgm:cxn modelId="{29E5E388-9BE8-4549-8A01-2A69CC37B37B}" type="presParOf" srcId="{82BBCDCD-1300-42FE-9BEC-5849E7EEDD46}" destId="{313ED112-2A2A-469A-880E-9928DA4EF2B6}" srcOrd="1" destOrd="0" presId="urn:microsoft.com/office/officeart/2005/8/layout/orgChart1"/>
    <dgm:cxn modelId="{C3B386BA-AC13-489E-86BB-17E08491ED1A}" type="presParOf" srcId="{CB779709-7BE4-482B-A0BB-DA6D994AEB7F}" destId="{E66964A3-66CA-40E5-AD73-636F5E761AB3}" srcOrd="1" destOrd="0" presId="urn:microsoft.com/office/officeart/2005/8/layout/orgChart1"/>
    <dgm:cxn modelId="{E7326624-C631-4DD7-877B-7CA420581606}" type="presParOf" srcId="{CB779709-7BE4-482B-A0BB-DA6D994AEB7F}" destId="{2DA9273F-2E57-4891-8B5D-657B078BE7A8}" srcOrd="2" destOrd="0" presId="urn:microsoft.com/office/officeart/2005/8/layout/orgChart1"/>
    <dgm:cxn modelId="{2F4E75C1-82A6-4BE7-9813-CAE6759D73CB}" type="presParOf" srcId="{192C323D-5CE1-463A-A257-4310FBD1C832}" destId="{D4F16C0B-89E1-4C32-B9EC-0A7772D9F75D}" srcOrd="2" destOrd="0" presId="urn:microsoft.com/office/officeart/2005/8/layout/orgChart1"/>
    <dgm:cxn modelId="{FCA4E3CB-05FF-41B2-982E-0F9FEE335F9B}" type="presParOf" srcId="{192C323D-5CE1-463A-A257-4310FBD1C832}" destId="{6752B7B1-8CDA-4FD6-9E13-C107D5A584A4}" srcOrd="3" destOrd="0" presId="urn:microsoft.com/office/officeart/2005/8/layout/orgChart1"/>
    <dgm:cxn modelId="{20200D8F-9470-40A4-B9D2-DD66F0A79F39}" type="presParOf" srcId="{6752B7B1-8CDA-4FD6-9E13-C107D5A584A4}" destId="{5609D71B-D081-417D-9BBB-8019D8918650}" srcOrd="0" destOrd="0" presId="urn:microsoft.com/office/officeart/2005/8/layout/orgChart1"/>
    <dgm:cxn modelId="{7ED82252-C5ED-419B-859A-1E5C6C68849E}" type="presParOf" srcId="{5609D71B-D081-417D-9BBB-8019D8918650}" destId="{CD5A4C1B-9DB2-4F65-B80A-882EB20C7BBF}" srcOrd="0" destOrd="0" presId="urn:microsoft.com/office/officeart/2005/8/layout/orgChart1"/>
    <dgm:cxn modelId="{7EAE17C8-95B4-4D21-83ED-1104D961B2D4}" type="presParOf" srcId="{5609D71B-D081-417D-9BBB-8019D8918650}" destId="{EDEF544C-0368-4261-AF78-F186EAB6213C}" srcOrd="1" destOrd="0" presId="urn:microsoft.com/office/officeart/2005/8/layout/orgChart1"/>
    <dgm:cxn modelId="{B299CAB4-ACE7-439C-BE46-4F2C77320840}" type="presParOf" srcId="{6752B7B1-8CDA-4FD6-9E13-C107D5A584A4}" destId="{E40E1846-D594-44DC-9471-40183F6E3ED7}" srcOrd="1" destOrd="0" presId="urn:microsoft.com/office/officeart/2005/8/layout/orgChart1"/>
    <dgm:cxn modelId="{F89A5DEE-EEBF-467D-A1FA-E14E878A2A84}" type="presParOf" srcId="{6752B7B1-8CDA-4FD6-9E13-C107D5A584A4}" destId="{072B314C-F1E0-4BBD-BA9C-93D35747A58B}" srcOrd="2" destOrd="0" presId="urn:microsoft.com/office/officeart/2005/8/layout/orgChart1"/>
    <dgm:cxn modelId="{DACEBDC9-2F0E-401C-B11F-AEBE1E3E0F55}" type="presParOf" srcId="{45358275-9358-4F79-A8DA-20F18DD784A6}" destId="{D59A7CCC-851C-492A-8AF9-02355B3577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4EB939A-555D-469D-9388-3DEA06CAFC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1962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35E37D-5FA4-40DE-9154-A27C7E9A289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6499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677" cy="6858000"/>
          </a:xfrm>
        </p:grpSpPr>
        <p:pic>
          <p:nvPicPr>
            <p:cNvPr id="5" name="Picture 7" descr="SD-PanelTitle-R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7" name="Picture 11" descr="HDRibbonTitle-UniformTri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"/>
            <a:stretch>
              <a:fillRect/>
            </a:stretch>
          </p:blipFill>
          <p:spPr bwMode="auto">
            <a:xfrm>
              <a:off x="0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 descr="HDRibbonTitle-UniformTri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"/>
            <a:stretch>
              <a:fillRect/>
            </a:stretch>
          </p:blipFill>
          <p:spPr bwMode="auto">
            <a:xfrm>
              <a:off x="7480469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14"/>
          <p:cNvCxnSpPr/>
          <p:nvPr/>
        </p:nvCxnSpPr>
        <p:spPr>
          <a:xfrm>
            <a:off x="2019300" y="3471863"/>
            <a:ext cx="511333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838" y="5054600"/>
            <a:ext cx="6731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2463" y="5054600"/>
            <a:ext cx="40640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725" y="5054600"/>
            <a:ext cx="414338" cy="279400"/>
          </a:xfrm>
        </p:spPr>
        <p:txBody>
          <a:bodyPr/>
          <a:lstStyle>
            <a:lvl1pPr>
              <a:defRPr/>
            </a:lvl1pPr>
          </a:lstStyle>
          <a:p>
            <a:fld id="{359E80B9-2319-4975-9DD7-AF7C975114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973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178DA-9696-4070-81E7-846291E828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381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/>
          <p:cNvCxnSpPr/>
          <p:nvPr/>
        </p:nvCxnSpPr>
        <p:spPr>
          <a:xfrm>
            <a:off x="1277938" y="41402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47783-B85D-435D-91CA-C091CFB4D6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283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49313" y="9048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7200" smtClean="0"/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34288" y="2827338"/>
            <a:ext cx="457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7200" smtClean="0"/>
              <a:t>”</a:t>
            </a:r>
          </a:p>
        </p:txBody>
      </p:sp>
      <p:cxnSp>
        <p:nvCxnSpPr>
          <p:cNvPr id="7" name="Straight Connector 18"/>
          <p:cNvCxnSpPr/>
          <p:nvPr/>
        </p:nvCxnSpPr>
        <p:spPr>
          <a:xfrm>
            <a:off x="1277938" y="41402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AAC6E8D-4401-490E-8B2C-589AE241DC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9234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32A2D-6B4B-4150-B693-672760649E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221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77888" y="896938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0" smtClean="0"/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50163" y="2608263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8000" smtClean="0"/>
              <a:t>”</a:t>
            </a:r>
          </a:p>
        </p:txBody>
      </p:sp>
      <p:cxnSp>
        <p:nvCxnSpPr>
          <p:cNvPr id="7" name="Straight Connector 25"/>
          <p:cNvCxnSpPr/>
          <p:nvPr/>
        </p:nvCxnSpPr>
        <p:spPr>
          <a:xfrm>
            <a:off x="1277938" y="34290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C4B8369-5CCA-4B06-ABB9-2A97465406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9967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4"/>
          <p:cNvCxnSpPr/>
          <p:nvPr/>
        </p:nvCxnSpPr>
        <p:spPr>
          <a:xfrm>
            <a:off x="1277938" y="34290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rtlCol="0">
            <a:normAutofit/>
          </a:bodyPr>
          <a:lstStyle>
            <a:lvl1pPr>
              <a:defRPr lang="en-US" sz="3200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D4A1EB0-A893-4AC8-9A5A-37C95E1BC6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1353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/>
          <p:cNvCxnSpPr/>
          <p:nvPr/>
        </p:nvCxnSpPr>
        <p:spPr>
          <a:xfrm>
            <a:off x="1277938" y="2354263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EB7C8-D9C3-41ED-9002-EDA3430575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786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/>
          <p:cNvCxnSpPr/>
          <p:nvPr/>
        </p:nvCxnSpPr>
        <p:spPr>
          <a:xfrm>
            <a:off x="6245225" y="906463"/>
            <a:ext cx="0" cy="496887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9DAA0-C85D-4605-9FAA-EE0E4AD93D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670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ADB52-F60B-4639-85B8-205091ADE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406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0"/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7FAE0-0A44-4EA9-A3D6-6641336BA1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320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5F392-C98C-4C8F-A7D3-79892B072F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46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40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0DFD1-49AB-41D1-BBA9-BF762E933B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861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3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5661E-3125-4C79-80CB-C4A2442E02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576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58235-347F-4915-8C54-140FA641A7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156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5"/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CA5E4-9F29-4996-B32D-89D1648DC4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205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06457-B3E5-4EFF-B770-1E58AFF03C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923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3080" name="Picture 7" descr="SD-PanelContent.png"/>
            <p:cNvPicPr>
              <a:picLocks noChangeAspect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3084" name="Picture 9" descr="HDRibbonContent-UniformTrim.png"/>
            <p:cNvPicPr>
              <a:picLocks noChangeAspect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0" descr="HDRibbonContent-UniformTrim.png"/>
            <p:cNvPicPr>
              <a:picLocks noChangeAspect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350" y="5961063"/>
            <a:ext cx="114935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338" y="5961063"/>
            <a:ext cx="51054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313" y="5961063"/>
            <a:ext cx="395287" cy="279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Garamond" panose="02020404030301010803" pitchFamily="18" charset="0"/>
              </a:defRPr>
            </a:lvl1pPr>
          </a:lstStyle>
          <a:p>
            <a:fld id="{8948D533-B040-4F73-90DC-00EE358C7DF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24" r:id="rId7"/>
    <p:sldLayoutId id="2147483833" r:id="rId8"/>
    <p:sldLayoutId id="2147483834" r:id="rId9"/>
    <p:sldLayoutId id="2147483825" r:id="rId10"/>
    <p:sldLayoutId id="2147483835" r:id="rId11"/>
    <p:sldLayoutId id="2147483836" r:id="rId12"/>
    <p:sldLayoutId id="2147483826" r:id="rId13"/>
    <p:sldLayoutId id="2147483837" r:id="rId14"/>
    <p:sldLayoutId id="2147483838" r:id="rId15"/>
    <p:sldLayoutId id="2147483839" r:id="rId16"/>
    <p:sldLayoutId id="2147483840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557338"/>
            <a:ext cx="5543550" cy="1943100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ln>
                  <a:noFill/>
                </a:ln>
              </a:rPr>
              <a:t>ТЕМА: Сложное синтаксическое целое как компонент текста.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188913"/>
            <a:ext cx="6553200" cy="1079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24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900" b="1" smtClean="0">
                <a:solidFill>
                  <a:srgbClr val="FF0000"/>
                </a:solidFill>
              </a:rPr>
              <a:t>Русский язык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403225"/>
            <a:ext cx="6799262" cy="13033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Структурные особенности ССЦ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723900" y="1920875"/>
          <a:ext cx="7704138" cy="338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8" name="Rectangle 25"/>
          <p:cNvSpPr>
            <a:spLocks noChangeArrowheads="1"/>
          </p:cNvSpPr>
          <p:nvPr/>
        </p:nvSpPr>
        <p:spPr bwMode="auto">
          <a:xfrm>
            <a:off x="2127250" y="5734050"/>
            <a:ext cx="489743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/>
              <a:t>Смешанный тип</a:t>
            </a:r>
          </a:p>
        </p:txBody>
      </p:sp>
      <p:sp>
        <p:nvSpPr>
          <p:cNvPr id="2059" name="Line 23"/>
          <p:cNvSpPr>
            <a:spLocks noChangeShapeType="1"/>
          </p:cNvSpPr>
          <p:nvPr/>
        </p:nvSpPr>
        <p:spPr bwMode="auto">
          <a:xfrm>
            <a:off x="2627313" y="5229225"/>
            <a:ext cx="7207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0" name="Line 23"/>
          <p:cNvSpPr>
            <a:spLocks noChangeShapeType="1"/>
          </p:cNvSpPr>
          <p:nvPr/>
        </p:nvSpPr>
        <p:spPr bwMode="auto">
          <a:xfrm flipH="1">
            <a:off x="6011863" y="5229225"/>
            <a:ext cx="7921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568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Структурные особенности ССЦ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8313" y="1484313"/>
            <a:ext cx="8207375" cy="4648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200" dirty="0">
                <a:latin typeface="+mj-lt"/>
              </a:rPr>
              <a:t>Сложные синтаксические целые обычно построены по модели: </a:t>
            </a:r>
          </a:p>
          <a:p>
            <a:pPr algn="ctr" eaLnBrk="1" hangingPunct="1"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зачин – развитие темы – концовка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.</a:t>
            </a:r>
          </a:p>
          <a:p>
            <a:pPr algn="ctr" eaLnBrk="1" hangingPunct="1">
              <a:defRPr/>
            </a:pPr>
            <a:endParaRPr lang="ru-RU" sz="2200" dirty="0">
              <a:latin typeface="+mj-lt"/>
            </a:endParaRPr>
          </a:p>
          <a:p>
            <a:pPr algn="ctr" eaLnBrk="1" hangingPunct="1">
              <a:defRPr/>
            </a:pPr>
            <a:r>
              <a:rPr lang="ru-RU" sz="2200" dirty="0">
                <a:latin typeface="+mj-lt"/>
              </a:rPr>
              <a:t>В роли зачина, как правило, выступает первое предложение </a:t>
            </a:r>
          </a:p>
          <a:p>
            <a:pPr algn="ctr" eaLnBrk="1" hangingPunct="1">
              <a:defRPr/>
            </a:pPr>
            <a:r>
              <a:rPr lang="ru-RU" sz="2200" dirty="0">
                <a:latin typeface="+mj-lt"/>
              </a:rPr>
              <a:t>(или часть предложения). Оно обозначает тему, которая раскрывается в последующих предложениях, связанных друг с другом цепной или параллельной связью. В структурном отношении зачин обладает наибольшей степенью самостоятельности, например:</a:t>
            </a:r>
          </a:p>
          <a:p>
            <a:pPr algn="ctr" eaLnBrk="1" hangingPunct="1">
              <a:defRPr/>
            </a:pPr>
            <a:r>
              <a:rPr lang="ru-RU" sz="2200" i="1" dirty="0">
                <a:latin typeface="+mj-lt"/>
              </a:rPr>
              <a:t>Служил на Кавказе офицером один барин</a:t>
            </a:r>
            <a:r>
              <a:rPr lang="ru-RU" sz="2200" dirty="0">
                <a:latin typeface="+mj-lt"/>
              </a:rPr>
              <a:t> (Л.Н. Толстой); </a:t>
            </a:r>
          </a:p>
          <a:p>
            <a:pPr algn="ctr" eaLnBrk="1" hangingPunct="1">
              <a:defRPr/>
            </a:pPr>
            <a:r>
              <a:rPr lang="ru-RU" sz="2200" i="1" dirty="0">
                <a:latin typeface="+mj-lt"/>
              </a:rPr>
              <a:t>Однажды человек десять наших офицеров обедали у Сильвио</a:t>
            </a:r>
            <a:r>
              <a:rPr lang="ru-RU" sz="2200" dirty="0">
                <a:latin typeface="+mj-lt"/>
              </a:rPr>
              <a:t> (А.С. Пушкин); </a:t>
            </a:r>
          </a:p>
          <a:p>
            <a:pPr algn="ctr" eaLnBrk="1" hangingPunct="1">
              <a:defRPr/>
            </a:pPr>
            <a:r>
              <a:rPr lang="ru-RU" sz="2200" i="1" dirty="0">
                <a:latin typeface="+mj-lt"/>
              </a:rPr>
              <a:t>Марта 25 числа случилось в Петербурге необыкновенно странное происшествие</a:t>
            </a:r>
            <a:r>
              <a:rPr lang="ru-RU" sz="2200" dirty="0">
                <a:latin typeface="+mj-lt"/>
              </a:rPr>
              <a:t> (Н.В. Гоголь).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1303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Структурные особенности ССЦ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213" y="2565400"/>
            <a:ext cx="755967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Концовка</a:t>
            </a:r>
            <a:r>
              <a:rPr lang="ru-RU" sz="2000" dirty="0">
                <a:latin typeface="+mn-lt"/>
              </a:rPr>
              <a:t> завершает сложное синтаксическое целое. В ней может использоваться союз 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и</a:t>
            </a:r>
            <a:r>
              <a:rPr lang="ru-RU" sz="2000" dirty="0">
                <a:latin typeface="+mn-lt"/>
              </a:rPr>
              <a:t> в заключающем или присоединительном значении, а также союзы 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а, но, да</a:t>
            </a:r>
            <a:r>
              <a:rPr lang="ru-RU" sz="2000" dirty="0">
                <a:latin typeface="+mn-lt"/>
              </a:rPr>
              <a:t>. </a:t>
            </a:r>
          </a:p>
          <a:p>
            <a:pPr algn="ctr" eaLnBrk="1" hangingPunct="1">
              <a:defRPr/>
            </a:pPr>
            <a:r>
              <a:rPr lang="ru-RU" sz="2000" dirty="0">
                <a:latin typeface="+mn-lt"/>
              </a:rPr>
              <a:t>Завершать 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ССЦ</a:t>
            </a:r>
            <a:r>
              <a:rPr lang="ru-RU" sz="2000" dirty="0">
                <a:latin typeface="+mn-lt"/>
              </a:rPr>
              <a:t> могут также восклицательные или вопросительные предложения, вводные слова, прямая речь и т.д.</a:t>
            </a:r>
          </a:p>
          <a:p>
            <a:pPr algn="ctr" eaLnBrk="1" hangingPunct="1">
              <a:defRPr/>
            </a:pPr>
            <a:r>
              <a:rPr lang="ru-RU" sz="2000" dirty="0">
                <a:latin typeface="+mn-lt"/>
              </a:rPr>
              <a:t>Интонация 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ССЦ </a:t>
            </a:r>
            <a:r>
              <a:rPr lang="ru-RU" sz="2000" dirty="0">
                <a:latin typeface="+mn-lt"/>
              </a:rPr>
              <a:t>характеризуется относительно равномерным понижением голоса в конце каждого предложения, относительно одинаковыми паузами между предложениями, значительным понижением тона и большой паузой в конце сложного синтаксического целого.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113" y="620713"/>
            <a:ext cx="7632700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latin typeface="+mj-lt"/>
              </a:rPr>
              <a:t>Примеры:</a:t>
            </a:r>
            <a:endParaRPr lang="ru-RU" sz="2400" dirty="0">
              <a:latin typeface="+mj-lt"/>
            </a:endParaRPr>
          </a:p>
          <a:p>
            <a:pPr eaLnBrk="1" hangingPunct="1">
              <a:defRPr/>
            </a:pPr>
            <a:r>
              <a:rPr lang="ru-RU" sz="2400" b="1" dirty="0">
                <a:latin typeface="+mj-lt"/>
              </a:rPr>
              <a:t>1. </a:t>
            </a:r>
            <a:r>
              <a:rPr lang="ru-RU" sz="2400" i="1" dirty="0">
                <a:latin typeface="+mj-lt"/>
              </a:rPr>
              <a:t>Буря бушевала над Петербургом, как возвращённая молодость. Редкий дождь хлестал в окна. Нева вспухала на глазах и переливалась через гранит. Люди пробегали вдоль домов, придерживая шляпы. Ветер хлопал чёрными шинелями. Неясный свет, зловещий и холодный, то убывал, то разгорался, когда ветер вздувал над городом полог облаков</a:t>
            </a:r>
            <a:r>
              <a:rPr lang="ru-RU" sz="2400" dirty="0">
                <a:latin typeface="+mj-lt"/>
              </a:rPr>
              <a:t> </a:t>
            </a:r>
          </a:p>
          <a:p>
            <a:pPr algn="r" eaLnBrk="1" hangingPunct="1">
              <a:defRPr/>
            </a:pPr>
            <a:r>
              <a:rPr lang="ru-RU" sz="2400" dirty="0">
                <a:latin typeface="+mj-lt"/>
              </a:rPr>
              <a:t>(К. Паустовский).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650" y="4076700"/>
            <a:ext cx="7777163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Все предложения описывают одновременно происходящие события и объединены общей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+mj-lt"/>
              </a:rPr>
              <a:t>микротемой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«Буря над Петербургом». Каждое предложение лексически самостоятельно. Объединяющим началом отдельных предложений является смысловое единство – соотношение общего (Буря бушевала) и частного (Нева вспухала и переливалась, люди пробегали, ветер хлопал и т.д.) в описании картины.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92150"/>
            <a:ext cx="6799262" cy="8651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</a:rPr>
              <a:t>«Структурные средства ССЦ»</a:t>
            </a:r>
            <a: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alt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213" y="1268413"/>
            <a:ext cx="7920037" cy="37544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200" b="1" dirty="0">
                <a:latin typeface="+mj-lt"/>
              </a:rPr>
              <a:t>К структурным средствам</a:t>
            </a:r>
            <a:r>
              <a:rPr lang="ru-RU" sz="2200" dirty="0">
                <a:latin typeface="+mj-lt"/>
              </a:rPr>
              <a:t> связи предложений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200" dirty="0">
                <a:latin typeface="+mj-lt"/>
              </a:rPr>
              <a:t>относятся: 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ru-RU" sz="2400" dirty="0">
                <a:latin typeface="+mj-lt"/>
              </a:rPr>
              <a:t>параллелизм строения предложений: </a:t>
            </a:r>
            <a:r>
              <a:rPr lang="ru-RU" sz="2400" dirty="0" err="1">
                <a:latin typeface="+mj-lt"/>
              </a:rPr>
              <a:t>двусоставность</a:t>
            </a:r>
            <a:r>
              <a:rPr lang="ru-RU" sz="2400" dirty="0">
                <a:latin typeface="+mj-lt"/>
              </a:rPr>
              <a:t>, одинаковый порядок расположения главных членов: 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ru-RU" sz="2400" i="1" dirty="0">
                <a:latin typeface="+mj-lt"/>
              </a:rPr>
              <a:t>буря бушевала, дождь хлестал, Нева вспухала и переливалась, люди пробегали, ветер хлопал, свет убывал, разгорался, ветер вздувал</a:t>
            </a:r>
            <a:r>
              <a:rPr lang="ru-RU" sz="2400" dirty="0">
                <a:latin typeface="+mj-lt"/>
              </a:rPr>
              <a:t>;</a:t>
            </a:r>
          </a:p>
          <a:p>
            <a:pPr eaLnBrk="1" hangingPunct="1">
              <a:defRPr/>
            </a:pPr>
            <a:r>
              <a:rPr lang="ru-RU" sz="2400" dirty="0">
                <a:latin typeface="+mj-lt"/>
              </a:rPr>
              <a:t>- совпадение </a:t>
            </a:r>
            <a:r>
              <a:rPr lang="ru-RU" sz="2400" dirty="0" err="1">
                <a:latin typeface="+mj-lt"/>
              </a:rPr>
              <a:t>видо</a:t>
            </a:r>
            <a:r>
              <a:rPr lang="ru-RU" sz="2400" dirty="0">
                <a:latin typeface="+mj-lt"/>
              </a:rPr>
              <a:t>-временных форм глаголов-сказуемых: </a:t>
            </a:r>
            <a:r>
              <a:rPr lang="ru-RU" sz="2400" i="1" dirty="0">
                <a:latin typeface="+mj-lt"/>
              </a:rPr>
              <a:t>бушевала, хлестал, вспухала, переливалась, пробегали, хлопал, убывал, разгорался, вздувал</a:t>
            </a:r>
            <a:r>
              <a:rPr lang="ru-RU" sz="2400" dirty="0">
                <a:latin typeface="+mj-lt"/>
              </a:rPr>
              <a:t> – формы несовершенного вида, прошедшего времени.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4213" y="836613"/>
            <a:ext cx="7775575" cy="477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sz="2400" b="1" dirty="0" smtClean="0">
                <a:latin typeface="+mj-lt"/>
              </a:rPr>
              <a:t>Примеры</a:t>
            </a:r>
            <a:r>
              <a:rPr lang="ru-RU" sz="1600" b="1" dirty="0" smtClean="0"/>
              <a:t>:</a:t>
            </a:r>
            <a:endParaRPr lang="ru-RU" sz="1600" dirty="0" smtClean="0"/>
          </a:p>
          <a:p>
            <a:pPr>
              <a:defRPr/>
            </a:pPr>
            <a:endParaRPr lang="ru-RU" altLang="ru-RU" sz="1600" b="1" dirty="0" smtClean="0">
              <a:solidFill>
                <a:srgbClr val="666666"/>
              </a:solidFill>
              <a:latin typeface="+mj-lt"/>
            </a:endParaRPr>
          </a:p>
          <a:p>
            <a:pPr>
              <a:defRPr/>
            </a:pPr>
            <a:r>
              <a:rPr lang="ru-RU" altLang="ru-RU" sz="2400" i="1" dirty="0" smtClean="0">
                <a:latin typeface="+mj-lt"/>
              </a:rPr>
              <a:t>2. Весна пришла, как всегда, ранним утром. Появилась она на бревенчатой стене мезонина квадратом оранжевого и тёплого на ощупь солнечного света. И не замеченная во время долгой зимы капля смолы в щели бревна заискрилась в это утро, как топаз </a:t>
            </a:r>
          </a:p>
          <a:p>
            <a:pPr algn="r">
              <a:defRPr/>
            </a:pPr>
            <a:r>
              <a:rPr lang="ru-RU" altLang="ru-RU" sz="2400" i="1" dirty="0" smtClean="0">
                <a:latin typeface="+mj-lt"/>
              </a:rPr>
              <a:t>(К. Паустовский).</a:t>
            </a:r>
          </a:p>
          <a:p>
            <a:pPr>
              <a:defRPr/>
            </a:pPr>
            <a:endParaRPr lang="ru-RU" altLang="ru-RU" sz="24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В приведённом отрезке текста три самостоятельных предложения, которые объединены общей для них </a:t>
            </a:r>
            <a:r>
              <a:rPr lang="ru-RU" altLang="ru-RU" sz="2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микротемой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«Приход весны»: в первом предложении сообщается о приходе весны, в последующих говорится о признаках её появления.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088" y="620713"/>
            <a:ext cx="7777162" cy="554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2200" b="1" dirty="0">
                <a:latin typeface="+mj-lt"/>
              </a:rPr>
              <a:t>Структурными средствами связи предложений являются</a:t>
            </a:r>
            <a:r>
              <a:rPr lang="ru-RU" altLang="ru-RU" dirty="0">
                <a:solidFill>
                  <a:srgbClr val="666666"/>
                </a:solidFill>
              </a:rPr>
              <a:t>:</a:t>
            </a:r>
            <a:endParaRPr lang="ru-RU" altLang="ru-RU" dirty="0"/>
          </a:p>
          <a:p>
            <a:pPr>
              <a:defRPr/>
            </a:pPr>
            <a:r>
              <a:rPr lang="ru-RU" altLang="ru-RU" dirty="0">
                <a:solidFill>
                  <a:srgbClr val="666666"/>
                </a:solidFill>
              </a:rPr>
              <a:t>- </a:t>
            </a:r>
            <a:r>
              <a:rPr lang="ru-RU" altLang="ru-RU" sz="2000" dirty="0">
                <a:latin typeface="+mj-lt"/>
              </a:rPr>
              <a:t>личное местоимение 3 лица она во втором предложении заменяет употреблённое в первом предложении существительное весна. Второе предложение без первого неконкретно, т.к. местоимение она может указывать на широкий круг предметов, явлений;</a:t>
            </a:r>
          </a:p>
          <a:p>
            <a:pPr>
              <a:defRPr/>
            </a:pPr>
            <a:r>
              <a:rPr lang="ru-RU" altLang="ru-RU" sz="2000" dirty="0">
                <a:latin typeface="+mj-lt"/>
              </a:rPr>
              <a:t>- повторяется форма одного слова (</a:t>
            </a:r>
            <a:r>
              <a:rPr lang="ru-RU" altLang="ru-RU" sz="20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утром, утро</a:t>
            </a:r>
            <a:r>
              <a:rPr lang="ru-RU" altLang="ru-RU" sz="2000" dirty="0">
                <a:latin typeface="+mj-lt"/>
              </a:rPr>
              <a:t>);</a:t>
            </a:r>
          </a:p>
          <a:p>
            <a:pPr>
              <a:defRPr/>
            </a:pPr>
            <a:r>
              <a:rPr lang="ru-RU" altLang="ru-RU" sz="2000" dirty="0">
                <a:latin typeface="+mj-lt"/>
              </a:rPr>
              <a:t>- указательное местоимение это (</a:t>
            </a:r>
            <a:r>
              <a:rPr lang="ru-RU" altLang="ru-RU" sz="20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утро</a:t>
            </a:r>
            <a:r>
              <a:rPr lang="ru-RU" altLang="ru-RU" sz="2000" dirty="0">
                <a:latin typeface="+mj-lt"/>
              </a:rPr>
              <a:t>) в третьем предложении указывает на утро, о котором речь шла ранее. Последнее предложение неопределённо без предыдущих, т.к. без них неясно, каким было это утро;</a:t>
            </a:r>
          </a:p>
          <a:p>
            <a:pPr>
              <a:defRPr/>
            </a:pPr>
            <a:r>
              <a:rPr lang="ru-RU" altLang="ru-RU" sz="2000" dirty="0">
                <a:latin typeface="+mj-lt"/>
              </a:rPr>
              <a:t>- порядок следования главных членов прямой и обратный (</a:t>
            </a:r>
            <a:r>
              <a:rPr lang="ru-RU" altLang="ru-RU" sz="20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весна пришла, появилась она, капля заискрилась</a:t>
            </a:r>
            <a:r>
              <a:rPr lang="ru-RU" altLang="ru-RU" sz="2000" dirty="0">
                <a:latin typeface="+mj-lt"/>
              </a:rPr>
              <a:t>);</a:t>
            </a:r>
          </a:p>
          <a:p>
            <a:pPr>
              <a:defRPr/>
            </a:pPr>
            <a:r>
              <a:rPr lang="ru-RU" altLang="ru-RU" sz="2000" dirty="0">
                <a:latin typeface="+mj-lt"/>
              </a:rPr>
              <a:t>- единый модально-временной план предложений, т.к. все глаголы-сказуемые употреблены в форме совершенного вида, прошедшего времени (</a:t>
            </a:r>
            <a:r>
              <a:rPr lang="ru-RU" altLang="ru-RU" sz="20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пришла, появилась, заискрилась</a:t>
            </a:r>
            <a:r>
              <a:rPr lang="ru-RU" altLang="ru-RU" sz="2000" dirty="0">
                <a:latin typeface="+mj-lt"/>
              </a:rPr>
              <a:t>);</a:t>
            </a:r>
          </a:p>
          <a:p>
            <a:pPr>
              <a:defRPr/>
            </a:pPr>
            <a:r>
              <a:rPr lang="ru-RU" altLang="ru-RU" sz="2000" dirty="0">
                <a:latin typeface="+mj-lt"/>
              </a:rPr>
              <a:t>- союз </a:t>
            </a:r>
            <a:r>
              <a:rPr lang="ru-RU" altLang="ru-RU" sz="32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и </a:t>
            </a:r>
            <a:r>
              <a:rPr lang="ru-RU" altLang="ru-RU" sz="2000" dirty="0">
                <a:latin typeface="+mj-lt"/>
              </a:rPr>
              <a:t>в третьем предложении употреблён в присоединительном значении.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176338" y="915988"/>
            <a:ext cx="6799262" cy="7842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Зачин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27088" y="1557338"/>
            <a:ext cx="7632700" cy="5688012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90000"/>
              </a:lnSpc>
              <a:buFont typeface="Arial"/>
              <a:buNone/>
              <a:defRPr/>
            </a:pPr>
            <a:r>
              <a:rPr lang="ru-RU" altLang="ru-RU" dirty="0" smtClean="0"/>
              <a:t>Большую роль в структуре сложного синтаксического целого играет первое предложение - </a:t>
            </a:r>
            <a:r>
              <a:rPr lang="ru-RU" altLang="ru-RU" b="1" i="1" dirty="0" smtClean="0">
                <a:solidFill>
                  <a:schemeClr val="accent5">
                    <a:lumMod val="75000"/>
                  </a:schemeClr>
                </a:solidFill>
              </a:rPr>
              <a:t>зачин</a:t>
            </a:r>
            <a:r>
              <a:rPr lang="ru-RU" altLang="ru-RU" dirty="0" smtClean="0"/>
              <a:t>. </a:t>
            </a:r>
          </a:p>
          <a:p>
            <a:pPr marL="0" indent="0" algn="ctr" fontAlgn="auto">
              <a:lnSpc>
                <a:spcPct val="90000"/>
              </a:lnSpc>
              <a:buFont typeface="Arial"/>
              <a:buNone/>
              <a:defRPr/>
            </a:pPr>
            <a:r>
              <a:rPr lang="ru-RU" altLang="ru-RU" dirty="0" smtClean="0"/>
              <a:t>Оно «дает» тему, которая раскрывается последующими компонентами единства. В структурном отношении первое предложение строится свободно и вполне самостоятельно. Зато все последующие оказываются структурно связанными (порядок слов, </a:t>
            </a:r>
            <a:r>
              <a:rPr lang="ru-RU" altLang="ru-RU" dirty="0" err="1" smtClean="0"/>
              <a:t>видо</a:t>
            </a:r>
            <a:r>
              <a:rPr lang="ru-RU" altLang="ru-RU" dirty="0" smtClean="0"/>
              <a:t>-временные формы глаголов, интонация и, отчасти, лексический состав подчинены предложению-зачину).</a:t>
            </a:r>
          </a:p>
          <a:p>
            <a:pPr marL="0" indent="0" algn="ctr" fontAlgn="auto">
              <a:lnSpc>
                <a:spcPct val="90000"/>
              </a:lnSpc>
              <a:buFont typeface="Arial"/>
              <a:buNone/>
              <a:defRPr/>
            </a:pPr>
            <a:r>
              <a:rPr lang="ru-RU" altLang="ru-RU" dirty="0" smtClean="0"/>
              <a:t>Предложение-зачин в </a:t>
            </a:r>
            <a:r>
              <a:rPr lang="ru-RU" altLang="ru-RU" b="1" i="1" dirty="0" smtClean="0">
                <a:solidFill>
                  <a:schemeClr val="accent5">
                    <a:lumMod val="75000"/>
                  </a:schemeClr>
                </a:solidFill>
              </a:rPr>
              <a:t>ССЦ</a:t>
            </a:r>
            <a:r>
              <a:rPr lang="ru-RU" altLang="ru-RU" dirty="0" smtClean="0"/>
              <a:t> несет основную информацию. Будучи объединенными друг с другом в связном тексте, зачины составляют его содержательную канву.</a:t>
            </a:r>
            <a:endParaRPr lang="ru-RU" alt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476250"/>
            <a:ext cx="6799263" cy="1304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Основные функциональные типы ССЦ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8500" y="1628775"/>
            <a:ext cx="7777163" cy="45735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altLang="ru-RU" sz="28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1. Статистические </a:t>
            </a:r>
            <a:r>
              <a:rPr lang="ru-RU" altLang="ru-RU" sz="2800" dirty="0">
                <a:latin typeface="+mj-lt"/>
              </a:rPr>
              <a:t>преимущественно</a:t>
            </a:r>
            <a:r>
              <a:rPr lang="ru-RU" altLang="ru-RU" sz="28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ru-RU" altLang="ru-RU" sz="2800" dirty="0">
                <a:latin typeface="+mj-lt"/>
              </a:rPr>
              <a:t>описательного характера – предназначены для характеристики явлений природы, предметов, лиц путём перечисления их признаков (пейзажные, портретные)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altLang="ru-RU" sz="28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2. Динамические</a:t>
            </a:r>
            <a:r>
              <a:rPr lang="ru-RU" altLang="ru-RU" sz="2800" dirty="0">
                <a:latin typeface="+mj-lt"/>
              </a:rPr>
              <a:t> преимущественно повествовательного характера – представление о развитии описываемых событий, об их последовательности.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altLang="ru-RU" sz="2800" dirty="0">
                <a:latin typeface="+mj-lt"/>
              </a:rPr>
              <a:t>ССЦ типа рассуждения – чётко выделяются три части: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altLang="ru-RU" sz="2800" dirty="0">
                <a:latin typeface="+mj-lt"/>
              </a:rPr>
              <a:t>1)тезис; 2) доказательство; 3) вывод.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altLang="ru-RU" sz="28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3. Смешанные типы</a:t>
            </a:r>
            <a:r>
              <a:rPr lang="ru-RU" altLang="ru-RU" sz="2800" dirty="0"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878522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</a:rPr>
              <a:t>План целостного анализа текста</a:t>
            </a:r>
            <a: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altLang="ru-RU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altLang="ru-RU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875"/>
            <a:ext cx="76327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Тема, основная мысль микротекста.</a:t>
            </a:r>
          </a:p>
          <a:p>
            <a:pPr marL="0" indent="0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Стиль и тип речи.</a:t>
            </a:r>
          </a:p>
          <a:p>
            <a:pPr marL="0" indent="0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Смысловая связь предложений в ССЦ.</a:t>
            </a:r>
          </a:p>
          <a:p>
            <a:pPr marL="0" indent="0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4. Образные средства языка, используемые писателем для выражения своих мыслей.</a:t>
            </a:r>
          </a:p>
          <a:p>
            <a:pPr marL="0" indent="0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5. Морфологические средства связи в ССЦ (преобладание каких частей речи вы наблюдаете и какова их смысловая нагрузка).</a:t>
            </a:r>
          </a:p>
          <a:p>
            <a:pPr marL="0" indent="0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6. Синтаксический анализ микротекста.</a:t>
            </a:r>
          </a:p>
          <a:p>
            <a:pPr marL="0" indent="0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ru-RU" alt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7. Интонация высказывания.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908050"/>
            <a:ext cx="6596063" cy="7080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ЗАДАНИЕ К УРОКУ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507" name="Текст 2"/>
          <p:cNvSpPr>
            <a:spLocks noGrp="1"/>
          </p:cNvSpPr>
          <p:nvPr>
            <p:ph type="body" idx="1"/>
          </p:nvPr>
        </p:nvSpPr>
        <p:spPr>
          <a:xfrm>
            <a:off x="611188" y="1916113"/>
            <a:ext cx="7561262" cy="1090612"/>
          </a:xfrm>
        </p:spPr>
        <p:txBody>
          <a:bodyPr>
            <a:normAutofit fontScale="62500" lnSpcReduction="20000"/>
          </a:bodyPr>
          <a:lstStyle/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ru-RU" sz="2800" dirty="0" smtClean="0"/>
              <a:t>Изучите материал урока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ru-RU" sz="2800" dirty="0" smtClean="0"/>
              <a:t>Законспектируйте новые для вас понятия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ru-RU" sz="2800" dirty="0" smtClean="0"/>
              <a:t>Выполните задание (слайд 21)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Обобщение изученного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92100" y="2060575"/>
            <a:ext cx="8532813" cy="4525963"/>
          </a:xfrm>
        </p:spPr>
        <p:txBody>
          <a:bodyPr rtlCol="0">
            <a:normAutofit/>
          </a:bodyPr>
          <a:lstStyle/>
          <a:p>
            <a:pPr algn="ctr" eaLnBrk="1" fontAlgn="auto" hangingPunct="1">
              <a:buFont typeface="Arial"/>
              <a:buChar char="•"/>
              <a:defRPr/>
            </a:pPr>
            <a:endParaRPr lang="ru-RU" altLang="ru-RU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ru-RU" altLang="ru-RU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Согласны ли вы, что знание ССЦ внимательному читателю поможет разобраться в прочитанном тексте? </a:t>
            </a:r>
          </a:p>
          <a:p>
            <a:pPr algn="ctr" eaLnBrk="1" fontAlgn="auto" hangingPunct="1">
              <a:buFont typeface="Arial"/>
              <a:buChar char="•"/>
              <a:defRPr/>
            </a:pP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 eaLnBrk="1" fontAlgn="auto" hangingPunct="1">
              <a:buFont typeface="Arial"/>
              <a:buChar char="•"/>
              <a:defRPr/>
            </a:pP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69925"/>
            <a:ext cx="7931150" cy="11969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3600" b="1" dirty="0">
                <a:solidFill>
                  <a:schemeClr val="accent5">
                    <a:lumMod val="75000"/>
                  </a:schemeClr>
                </a:solidFill>
              </a:rPr>
              <a:t>Работа с деформированным текстом</a:t>
            </a:r>
            <a:br>
              <a:rPr lang="ru-RU" altLang="ru-RU" sz="36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ru-RU" alt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7921625" cy="4857750"/>
          </a:xfrm>
        </p:spPr>
        <p:txBody>
          <a:bodyPr rtlCol="0">
            <a:normAutofit fontScale="85000" lnSpcReduction="20000"/>
          </a:bodyPr>
          <a:lstStyle/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endParaRPr lang="ru-RU" altLang="ru-RU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</a:t>
            </a: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Определите, что перед вами: текст или набор предложений.</a:t>
            </a: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Попробуйте восстановить текст и записать его в тетрадь.</a:t>
            </a: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endParaRPr lang="ru-RU" altLang="ru-RU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ru-RU" alt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ru-RU" alt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(1)А теперь, в 9-м классе, мы будем говорить (и, возможно, даже спорить) о судьбе пушкинских героев Евгения Онегина и Татьяны Лариной... </a:t>
            </a: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ru-RU" alt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(2)Пушкин входит в наше сознание с раннего детства, со сказок, которые мы знаем наизусть, не задумываясь о том, что их кто-то сочинил: казалось, что они существовали всегда, что они просто часть нашего мира, а у него нет начала и нет конца. </a:t>
            </a: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ru-RU" alt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(3)Хотелось бы верить, что Пушкин навсегда останется с вами, потому что он неисчерпаем, как неисчерпаема сама жизнь. </a:t>
            </a:r>
          </a:p>
          <a:p>
            <a:pPr marL="0" indent="0" algn="ctr"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ru-RU" alt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(4)А потом в нашей жизни появляются чудесные пушкинские строки о природе, начинают интересовать и волновать его стихи о любви...</a:t>
            </a:r>
          </a:p>
          <a:p>
            <a:pPr eaLnBrk="1" fontAlgn="auto" hangingPunct="1">
              <a:lnSpc>
                <a:spcPct val="80000"/>
              </a:lnSpc>
              <a:buFont typeface="Arial"/>
              <a:buChar char="•"/>
              <a:defRPr/>
            </a:pPr>
            <a:endParaRPr lang="ru-RU" alt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buFont typeface="Arial"/>
              <a:buChar char="•"/>
              <a:defRPr/>
            </a:pPr>
            <a:endParaRPr lang="ru-RU" alt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3357563"/>
            <a:ext cx="6799263" cy="1303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СПАСИБО</a:t>
            </a:r>
            <a:br>
              <a:rPr lang="ru-RU" sz="7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sz="7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ЗА</a:t>
            </a:r>
            <a:br>
              <a:rPr lang="ru-RU" sz="7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sz="7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УРОК</a:t>
            </a:r>
            <a:endParaRPr lang="ru-RU" sz="72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620713"/>
            <a:ext cx="8135938" cy="597535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buFont typeface="Arial"/>
              <a:buNone/>
              <a:defRPr/>
            </a:pPr>
            <a:r>
              <a:rPr lang="ru-RU" altLang="ru-RU" sz="3600" b="1" i="1" dirty="0" smtClean="0">
                <a:solidFill>
                  <a:schemeClr val="accent5">
                    <a:lumMod val="75000"/>
                  </a:schemeClr>
                </a:solidFill>
              </a:rPr>
              <a:t>Сложное </a:t>
            </a:r>
            <a:r>
              <a:rPr lang="ru-RU" altLang="ru-RU" sz="3600" b="1" i="1" dirty="0">
                <a:solidFill>
                  <a:schemeClr val="accent5">
                    <a:lumMod val="75000"/>
                  </a:schemeClr>
                </a:solidFill>
              </a:rPr>
              <a:t>синтаксическое целое </a:t>
            </a:r>
            <a:r>
              <a:rPr lang="ru-RU" altLang="ru-RU" sz="3600" b="1" i="1" dirty="0" smtClean="0">
                <a:solidFill>
                  <a:schemeClr val="accent5">
                    <a:lumMod val="75000"/>
                  </a:schemeClr>
                </a:solidFill>
              </a:rPr>
              <a:t>(ССЦ)</a:t>
            </a:r>
            <a: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это сочетание нескольких предложений, которые тесно взаимосвязаны по смыслу и синтаксически. </a:t>
            </a: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ССЦ – не что иное, как микротекст. </a:t>
            </a:r>
          </a:p>
          <a:p>
            <a:pPr marL="0" indent="0" algn="ctr" eaLnBrk="1" fontAlgn="auto" hangingPunct="1">
              <a:buFont typeface="Arial"/>
              <a:buNone/>
              <a:defRPr/>
            </a:pP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Организация микротекста является стабильной, она зависит от содержания, стиля, авторской манеры.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188" y="620713"/>
            <a:ext cx="7921625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Характерной особенностью ССЦ</a:t>
            </a:r>
            <a:r>
              <a:rPr lang="ru-RU" altLang="ru-RU" sz="4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ru-RU" altLang="ru-RU" sz="4000" dirty="0">
                <a:latin typeface="+mn-lt"/>
              </a:rPr>
              <a:t>является то, что внутри него от предложения к предложению можно задать смысловой вопрос, а от последнего предложения предыдущего ССЦ к первому предложению последующего ССЦ вопроса задать нельзя. </a:t>
            </a:r>
            <a:endParaRPr lang="ru-RU" sz="40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81075"/>
            <a:ext cx="7780337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92150"/>
            <a:ext cx="6799262" cy="8651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</a:rPr>
              <a:t>«Структурные средства ССЦ»</a:t>
            </a:r>
            <a: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alt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alt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213" y="1268413"/>
            <a:ext cx="7920037" cy="44942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200" b="1" dirty="0">
                <a:latin typeface="+mj-lt"/>
              </a:rPr>
              <a:t>К структурным средствам</a:t>
            </a:r>
            <a:r>
              <a:rPr lang="ru-RU" sz="2200" dirty="0">
                <a:latin typeface="+mj-lt"/>
              </a:rPr>
              <a:t> организации самостоятельных предложений в составе 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сложных синтаксических целых </a:t>
            </a:r>
            <a:r>
              <a:rPr lang="ru-RU" sz="2200" dirty="0">
                <a:latin typeface="+mj-lt"/>
              </a:rPr>
              <a:t>относятся: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ru-RU" sz="2200" dirty="0">
                <a:latin typeface="+mj-lt"/>
              </a:rPr>
              <a:t>союзы в присоединительном значении;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ru-RU" sz="2200" dirty="0">
                <a:latin typeface="+mj-lt"/>
              </a:rPr>
              <a:t>личные местоимения 3 лица,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ru-RU" sz="2200" dirty="0">
                <a:latin typeface="+mj-lt"/>
              </a:rPr>
              <a:t>указательные местоимения, наречия, обстоятельственные сочетания, которые в последующих предложениях указывают на ранее обозначенные предметы, лица, качества, а также на содержание предыдущих предложений;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ru-RU" sz="2200" dirty="0">
                <a:latin typeface="+mj-lt"/>
              </a:rPr>
              <a:t>модальные слова;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ru-RU" sz="2200" dirty="0">
                <a:latin typeface="+mj-lt"/>
              </a:rPr>
              <a:t>порядок слов;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ru-RU" sz="2200" dirty="0">
                <a:latin typeface="+mj-lt"/>
              </a:rPr>
              <a:t>соотнесённость </a:t>
            </a:r>
            <a:r>
              <a:rPr lang="ru-RU" sz="2200" dirty="0" err="1">
                <a:latin typeface="+mj-lt"/>
              </a:rPr>
              <a:t>видо</a:t>
            </a:r>
            <a:r>
              <a:rPr lang="ru-RU" sz="2200" dirty="0">
                <a:latin typeface="+mj-lt"/>
              </a:rPr>
              <a:t>-временных форм глаголов-сказуемых (главных членов);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ru-RU" sz="2200" dirty="0">
                <a:latin typeface="+mj-lt"/>
              </a:rPr>
              <a:t>возможная неполнота отдельных предложений.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620713"/>
            <a:ext cx="6797675" cy="1303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Отличие ССЦ от сложного предложения и абзаца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213" y="2708275"/>
            <a:ext cx="78486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2800" dirty="0">
                <a:latin typeface="+mj-lt"/>
              </a:rPr>
              <a:t>От сложного предложения (в том числе и многочленного) </a:t>
            </a:r>
            <a:r>
              <a:rPr lang="ru-RU" altLang="ru-RU" sz="28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сложное синтаксическое целое </a:t>
            </a:r>
            <a:r>
              <a:rPr lang="ru-RU" altLang="ru-RU" sz="2800" dirty="0">
                <a:latin typeface="+mj-lt"/>
              </a:rPr>
              <a:t>отличается менее тесной связью между частями, их формально-синтаксической самостоятельностью. Однако эти качества не мешают компонентам </a:t>
            </a:r>
            <a:r>
              <a:rPr lang="ru-RU" altLang="ru-RU" sz="28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сложного синтаксического целого </a:t>
            </a:r>
            <a:r>
              <a:rPr lang="ru-RU" altLang="ru-RU" sz="2800" dirty="0">
                <a:latin typeface="+mj-lt"/>
              </a:rPr>
              <a:t>объединяться в смысловое и даже структурное единство, что и позволяет выделять эту единицу в синтаксисе.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620713"/>
            <a:ext cx="6797675" cy="13033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Отличие ССЦ от сложного предложения и абзаца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213" y="2708275"/>
            <a:ext cx="78486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32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Абзац</a:t>
            </a:r>
            <a:r>
              <a:rPr lang="ru-RU" altLang="ru-RU" sz="3200" dirty="0">
                <a:latin typeface="+mj-lt"/>
              </a:rPr>
              <a:t>, в отличие от </a:t>
            </a:r>
            <a:r>
              <a:rPr lang="ru-RU" altLang="ru-RU" sz="32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ССЦ</a:t>
            </a:r>
            <a:r>
              <a:rPr lang="ru-RU" altLang="ru-RU" sz="3200" dirty="0">
                <a:latin typeface="+mj-lt"/>
              </a:rPr>
              <a:t>, является не структурно –семантической, а стилистически-композиционной единицей. </a:t>
            </a:r>
            <a:r>
              <a:rPr lang="ru-RU" altLang="ru-RU" sz="32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Абзацы</a:t>
            </a:r>
            <a:r>
              <a:rPr lang="ru-RU" altLang="ru-RU" sz="3200" dirty="0">
                <a:latin typeface="+mj-lt"/>
              </a:rPr>
              <a:t>, состоящие из нескольких предложений, часто совпадают по своим границам с </a:t>
            </a:r>
            <a:r>
              <a:rPr lang="ru-RU" altLang="ru-RU" sz="32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ССЦ</a:t>
            </a:r>
            <a:r>
              <a:rPr lang="ru-RU" altLang="ru-RU" sz="3200" dirty="0">
                <a:latin typeface="+mj-lt"/>
              </a:rPr>
              <a:t>. Также в один </a:t>
            </a:r>
            <a:r>
              <a:rPr lang="ru-RU" altLang="ru-RU" sz="32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абзац</a:t>
            </a:r>
            <a:r>
              <a:rPr lang="ru-RU" altLang="ru-RU" sz="3200" dirty="0">
                <a:latin typeface="+mj-lt"/>
              </a:rPr>
              <a:t> может входить несколько </a:t>
            </a:r>
            <a:r>
              <a:rPr lang="ru-RU" altLang="ru-RU" sz="32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ССЦ</a:t>
            </a:r>
            <a:r>
              <a:rPr lang="ru-RU" altLang="ru-RU" sz="3200" dirty="0"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338" y="915988"/>
            <a:ext cx="6799262" cy="1000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5">
                    <a:lumMod val="75000"/>
                  </a:schemeClr>
                </a:solidFill>
              </a:rPr>
              <a:t>Средства связи в ССЦ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690563" y="2408238"/>
          <a:ext cx="7769225" cy="361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509</TotalTime>
  <Words>679</Words>
  <Application>Microsoft Office PowerPoint</Application>
  <PresentationFormat>Экран (4:3)</PresentationFormat>
  <Paragraphs>107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Garamond</vt:lpstr>
      <vt:lpstr>Натуральные материалы</vt:lpstr>
      <vt:lpstr>ТЕМА: Сложное синтаксическое целое как компонент текста.</vt:lpstr>
      <vt:lpstr>ЗАДАНИЕ К УРОКУ </vt:lpstr>
      <vt:lpstr>Презентация PowerPoint</vt:lpstr>
      <vt:lpstr>Презентация PowerPoint</vt:lpstr>
      <vt:lpstr>Презентация PowerPoint</vt:lpstr>
      <vt:lpstr>«Структурные средства ССЦ» </vt:lpstr>
      <vt:lpstr>Отличие ССЦ от сложного предложения и абзаца</vt:lpstr>
      <vt:lpstr>Отличие ССЦ от сложного предложения и абзаца</vt:lpstr>
      <vt:lpstr>Средства связи в ССЦ</vt:lpstr>
      <vt:lpstr>Структурные особенности ССЦ</vt:lpstr>
      <vt:lpstr>Структурные особенности ССЦ</vt:lpstr>
      <vt:lpstr>Структурные особенности ССЦ</vt:lpstr>
      <vt:lpstr>Презентация PowerPoint</vt:lpstr>
      <vt:lpstr>«Структурные средства ССЦ» </vt:lpstr>
      <vt:lpstr>Презентация PowerPoint</vt:lpstr>
      <vt:lpstr>Презентация PowerPoint</vt:lpstr>
      <vt:lpstr>Зачин</vt:lpstr>
      <vt:lpstr>Основные функциональные типы ССЦ</vt:lpstr>
      <vt:lpstr>План целостного анализа текста </vt:lpstr>
      <vt:lpstr>Обобщение изученного</vt:lpstr>
      <vt:lpstr> Работа с деформированным текстом </vt:lpstr>
      <vt:lpstr>СПАСИБО ЗА УРОК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Сложное синтаксическое целое.  Языковой анализ текста (к постановке проблемы)</dc:title>
  <dc:creator>Sh@hter</dc:creator>
  <cp:lastModifiedBy>Kuznetsov-77</cp:lastModifiedBy>
  <cp:revision>23</cp:revision>
  <dcterms:created xsi:type="dcterms:W3CDTF">2007-04-10T20:29:02Z</dcterms:created>
  <dcterms:modified xsi:type="dcterms:W3CDTF">2020-06-17T08:11:11Z</dcterms:modified>
</cp:coreProperties>
</file>