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78" r:id="rId7"/>
    <p:sldId id="260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9C49-BBA5-41CF-9A90-AB8123DF4569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9C49-BBA5-41CF-9A90-AB8123DF4569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9C49-BBA5-41CF-9A90-AB8123DF4569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9C49-BBA5-41CF-9A90-AB8123DF4569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9C49-BBA5-41CF-9A90-AB8123DF4569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9C49-BBA5-41CF-9A90-AB8123DF4569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9C49-BBA5-41CF-9A90-AB8123DF4569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9C49-BBA5-41CF-9A90-AB8123DF4569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9C49-BBA5-41CF-9A90-AB8123DF4569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9C49-BBA5-41CF-9A90-AB8123DF4569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9C49-BBA5-41CF-9A90-AB8123DF4569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B39C49-BBA5-41CF-9A90-AB8123DF4569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572008"/>
            <a:ext cx="6400800" cy="1600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Аминокислоты.</a:t>
            </a:r>
            <a:endParaRPr lang="ru-RU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16" y="1600200"/>
            <a:ext cx="182878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1585" t="20000" r="12866" b="10000"/>
          <a:stretch>
            <a:fillRect/>
          </a:stretch>
        </p:blipFill>
        <p:spPr bwMode="auto">
          <a:xfrm>
            <a:off x="182919" y="500042"/>
            <a:ext cx="8738087" cy="607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715140" y="1600200"/>
            <a:ext cx="197166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2799" t="38788" r="23750" b="40000"/>
          <a:stretch>
            <a:fillRect/>
          </a:stretch>
        </p:blipFill>
        <p:spPr bwMode="auto">
          <a:xfrm>
            <a:off x="2143108" y="285728"/>
            <a:ext cx="67204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19241" t="33750" r="25312" b="37500"/>
          <a:stretch>
            <a:fillRect/>
          </a:stretch>
        </p:blipFill>
        <p:spPr bwMode="auto">
          <a:xfrm>
            <a:off x="2928926" y="3786190"/>
            <a:ext cx="602120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 l="12500" t="36250" r="66985" b="36250"/>
          <a:stretch>
            <a:fillRect/>
          </a:stretch>
        </p:blipFill>
        <p:spPr bwMode="auto">
          <a:xfrm>
            <a:off x="102275" y="1428736"/>
            <a:ext cx="305070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86512" y="1600200"/>
            <a:ext cx="240028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1562" t="18750" r="35000" b="67500"/>
          <a:stretch>
            <a:fillRect/>
          </a:stretch>
        </p:blipFill>
        <p:spPr bwMode="auto">
          <a:xfrm>
            <a:off x="214282" y="1000108"/>
            <a:ext cx="571504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 l="65000" t="21250" r="14375" b="52500"/>
          <a:stretch>
            <a:fillRect/>
          </a:stretch>
        </p:blipFill>
        <p:spPr bwMode="auto">
          <a:xfrm>
            <a:off x="6072198" y="423090"/>
            <a:ext cx="2928958" cy="286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 l="11562" t="53750" r="12500" b="7500"/>
          <a:stretch>
            <a:fillRect/>
          </a:stretch>
        </p:blipFill>
        <p:spPr bwMode="auto">
          <a:xfrm>
            <a:off x="285720" y="3571876"/>
            <a:ext cx="821537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86776" y="1600200"/>
            <a:ext cx="40002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0625" t="28750" r="12500" b="18750"/>
          <a:stretch>
            <a:fillRect/>
          </a:stretch>
        </p:blipFill>
        <p:spPr bwMode="auto">
          <a:xfrm>
            <a:off x="170060" y="928670"/>
            <a:ext cx="878687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143900" y="1600200"/>
            <a:ext cx="5429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0625" t="20000" r="13242" b="23750"/>
          <a:stretch>
            <a:fillRect/>
          </a:stretch>
        </p:blipFill>
        <p:spPr bwMode="auto">
          <a:xfrm>
            <a:off x="0" y="571480"/>
            <a:ext cx="61436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 l="31250" t="23750" r="33125" b="17500"/>
          <a:stretch>
            <a:fillRect/>
          </a:stretch>
        </p:blipFill>
        <p:spPr bwMode="auto">
          <a:xfrm>
            <a:off x="6215074" y="1928802"/>
            <a:ext cx="271464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43438" y="1600200"/>
            <a:ext cx="404336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0625" t="18750" r="11562" b="35000"/>
          <a:stretch>
            <a:fillRect/>
          </a:stretch>
        </p:blipFill>
        <p:spPr bwMode="auto">
          <a:xfrm>
            <a:off x="214282" y="857232"/>
            <a:ext cx="8728952" cy="400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400552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Закрепление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929454" y="1600200"/>
            <a:ext cx="175734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8125" t="20000" r="20937" b="15000"/>
          <a:stretch>
            <a:fillRect/>
          </a:stretch>
        </p:blipFill>
        <p:spPr bwMode="auto">
          <a:xfrm>
            <a:off x="357158" y="1000108"/>
            <a:ext cx="687590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001024" y="1600200"/>
            <a:ext cx="68577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0000" t="20000" r="14375" b="12500"/>
          <a:stretch>
            <a:fillRect/>
          </a:stretch>
        </p:blipFill>
        <p:spPr bwMode="auto">
          <a:xfrm>
            <a:off x="500033" y="281646"/>
            <a:ext cx="8154515" cy="629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00958" y="1600200"/>
            <a:ext cx="118584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9062" t="20000" r="20000" b="15000"/>
          <a:stretch>
            <a:fillRect/>
          </a:stretch>
        </p:blipFill>
        <p:spPr bwMode="auto">
          <a:xfrm>
            <a:off x="357158" y="357166"/>
            <a:ext cx="7840320" cy="627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072330" y="1600200"/>
            <a:ext cx="161447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9062" t="20000" r="15312" b="8750"/>
          <a:stretch>
            <a:fillRect/>
          </a:stretch>
        </p:blipFill>
        <p:spPr bwMode="auto">
          <a:xfrm>
            <a:off x="284466" y="428604"/>
            <a:ext cx="736939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715272" y="1600200"/>
            <a:ext cx="97152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551" t="21250" r="12500" b="20000"/>
          <a:stretch>
            <a:fillRect/>
          </a:stretch>
        </p:blipFill>
        <p:spPr bwMode="auto">
          <a:xfrm>
            <a:off x="214282" y="1142984"/>
            <a:ext cx="8729115" cy="518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freedoc_ru_47717_1280x9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WordArt 3"/>
          <p:cNvSpPr>
            <a:spLocks noChangeArrowheads="1" noChangeShapeType="1" noTextEdit="1"/>
          </p:cNvSpPr>
          <p:nvPr/>
        </p:nvSpPr>
        <p:spPr bwMode="auto">
          <a:xfrm>
            <a:off x="1908175" y="765175"/>
            <a:ext cx="6769100" cy="1150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Благодарю за внимание!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sz="1800" b="0" i="0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~</a:t>
            </a:r>
            <a:endParaRPr lang="ru-RU" sz="1800" b="0" i="0" dirty="0">
              <a:solidFill>
                <a:srgbClr val="FFFF66"/>
              </a:solidFill>
              <a:latin typeface="Arial" charset="0"/>
              <a:cs typeface="Arial" charset="0"/>
            </a:endParaRPr>
          </a:p>
        </p:txBody>
      </p:sp>
      <p:pic>
        <p:nvPicPr>
          <p:cNvPr id="65541" name="Picture 5" descr="MCj0428091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365625"/>
            <a:ext cx="18891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251520" y="2508236"/>
            <a:ext cx="6696744" cy="3008995"/>
          </a:xfrm>
          <a:prstGeom prst="cloudCallout">
            <a:avLst>
              <a:gd name="adj1" fmla="val 88208"/>
              <a:gd name="adj2" fmla="val 9406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 b="1" dirty="0" smtClean="0"/>
              <a:t> </a:t>
            </a:r>
            <a:endParaRPr lang="ru-RU" sz="2400" b="1" dirty="0" smtClean="0"/>
          </a:p>
          <a:p>
            <a:r>
              <a:rPr lang="ru-RU" sz="2400" b="1" dirty="0" smtClean="0"/>
              <a:t>              </a:t>
            </a:r>
            <a:r>
              <a:rPr lang="ru-RU" sz="2400" b="1" dirty="0" smtClean="0"/>
              <a:t>предоставить письменном виде ответы на вопросы, которые встречаются в презентации </a:t>
            </a:r>
            <a:endParaRPr lang="ru-RU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000892" y="1600200"/>
            <a:ext cx="168590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529"/>
            <a:ext cx="5572164" cy="66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Изомерия аминокислот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16" y="1600200"/>
            <a:ext cx="182878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1060" t="25711" r="19795" b="33750"/>
          <a:stretch>
            <a:fillRect/>
          </a:stretch>
        </p:blipFill>
        <p:spPr bwMode="auto">
          <a:xfrm>
            <a:off x="246547" y="1500174"/>
            <a:ext cx="8722344" cy="383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768" y="1600200"/>
            <a:ext cx="154303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0625" t="18750" r="21875" b="48750"/>
          <a:stretch>
            <a:fillRect/>
          </a:stretch>
        </p:blipFill>
        <p:spPr bwMode="auto">
          <a:xfrm>
            <a:off x="285720" y="285728"/>
            <a:ext cx="8523103" cy="290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1875" t="42500" r="12500" b="25000"/>
          <a:stretch>
            <a:fillRect/>
          </a:stretch>
        </p:blipFill>
        <p:spPr bwMode="auto">
          <a:xfrm>
            <a:off x="214282" y="3500438"/>
            <a:ext cx="86440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786578" y="1600200"/>
            <a:ext cx="190022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1240" t="17514" r="20166" b="8310"/>
          <a:stretch>
            <a:fillRect/>
          </a:stretch>
        </p:blipFill>
        <p:spPr bwMode="auto">
          <a:xfrm>
            <a:off x="1403648" y="0"/>
            <a:ext cx="7064398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715140" y="1600200"/>
            <a:ext cx="197166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l="11562" t="17500" r="12500" b="18499"/>
          <a:stretch>
            <a:fillRect/>
          </a:stretch>
        </p:blipFill>
        <p:spPr bwMode="auto">
          <a:xfrm>
            <a:off x="214282" y="500042"/>
            <a:ext cx="871543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0431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0625" t="28482" r="11562" b="11250"/>
          <a:stretch>
            <a:fillRect/>
          </a:stretch>
        </p:blipFill>
        <p:spPr bwMode="auto">
          <a:xfrm>
            <a:off x="0" y="1357298"/>
            <a:ext cx="8929718" cy="518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Получение аминокислот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786710" y="1600200"/>
            <a:ext cx="90009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0625" t="26250" r="12500" b="11250"/>
          <a:stretch>
            <a:fillRect/>
          </a:stretch>
        </p:blipFill>
        <p:spPr bwMode="auto">
          <a:xfrm>
            <a:off x="214282" y="1142984"/>
            <a:ext cx="8715436" cy="53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226</TotalTime>
  <Words>25</Words>
  <Application>Microsoft Office PowerPoint</Application>
  <PresentationFormat>Экран (4:3)</PresentationFormat>
  <Paragraphs>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</vt:lpstr>
      <vt:lpstr>Franklin Gothic Book</vt:lpstr>
      <vt:lpstr>Impact</vt:lpstr>
      <vt:lpstr>Perpetua</vt:lpstr>
      <vt:lpstr>Times New Roman</vt:lpstr>
      <vt:lpstr>Wingdings 2</vt:lpstr>
      <vt:lpstr>Справедливость</vt:lpstr>
      <vt:lpstr>Аминокислоты.</vt:lpstr>
      <vt:lpstr>Презентация PowerPoint</vt:lpstr>
      <vt:lpstr>Презентация PowerPoint</vt:lpstr>
      <vt:lpstr>Изомерия аминокислот</vt:lpstr>
      <vt:lpstr>Презентация PowerPoint</vt:lpstr>
      <vt:lpstr>Презентация PowerPoint</vt:lpstr>
      <vt:lpstr>Презентация PowerPoint</vt:lpstr>
      <vt:lpstr>Презентация PowerPoint</vt:lpstr>
      <vt:lpstr>Получение аминокислот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Закрепление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Аминокислоты.</dc:title>
  <dc:creator>User</dc:creator>
  <cp:lastModifiedBy>Admin</cp:lastModifiedBy>
  <cp:revision>27</cp:revision>
  <dcterms:created xsi:type="dcterms:W3CDTF">2014-03-17T12:58:58Z</dcterms:created>
  <dcterms:modified xsi:type="dcterms:W3CDTF">2020-06-16T05:47:00Z</dcterms:modified>
</cp:coreProperties>
</file>