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6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F915A9D-A281-410B-A2F8-D2452CC59C33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E30CD7D-8D14-4BF2-8E77-EA528832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915A9D-A281-410B-A2F8-D2452CC59C33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30CD7D-8D14-4BF2-8E77-EA528832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915A9D-A281-410B-A2F8-D2452CC59C33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30CD7D-8D14-4BF2-8E77-EA528832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915A9D-A281-410B-A2F8-D2452CC59C33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30CD7D-8D14-4BF2-8E77-EA5288325E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915A9D-A281-410B-A2F8-D2452CC59C33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30CD7D-8D14-4BF2-8E77-EA5288325E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915A9D-A281-410B-A2F8-D2452CC59C33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30CD7D-8D14-4BF2-8E77-EA5288325E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915A9D-A281-410B-A2F8-D2452CC59C33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30CD7D-8D14-4BF2-8E77-EA528832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915A9D-A281-410B-A2F8-D2452CC59C33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30CD7D-8D14-4BF2-8E77-EA5288325E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915A9D-A281-410B-A2F8-D2452CC59C33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30CD7D-8D14-4BF2-8E77-EA528832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F915A9D-A281-410B-A2F8-D2452CC59C33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30CD7D-8D14-4BF2-8E77-EA528832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F915A9D-A281-410B-A2F8-D2452CC59C33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E30CD7D-8D14-4BF2-8E77-EA5288325E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F915A9D-A281-410B-A2F8-D2452CC59C33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E30CD7D-8D14-4BF2-8E77-EA528832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835696" y="1484784"/>
            <a:ext cx="565212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54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 3.2.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54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Состав свойства  и виды пластмасс</a:t>
            </a:r>
            <a:r>
              <a:rPr kumimoji="0" lang="ru-RU" sz="54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Поливинилхлорид:</a:t>
            </a:r>
            <a:endParaRPr lang="ru-RU" dirty="0"/>
          </a:p>
        </p:txBody>
      </p:sp>
      <p:pic>
        <p:nvPicPr>
          <p:cNvPr id="1026" name="Picture 2" descr="C:\Users\Роман\Desktop\ПВХ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100138"/>
            <a:ext cx="7215237" cy="532925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43808" y="332656"/>
            <a:ext cx="310155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Полипропилен: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полипропилен 5,0мм 1,5х1м белый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1680" y="1052736"/>
            <a:ext cx="5256584" cy="525658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Реактопласты (термореактивные пластмассы,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дуропласты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548680"/>
            <a:ext cx="9144000" cy="1631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Если для термопластов процесс размягчения и отверждения можно повторять многократно, то реактопласты после однократного нагревания (при формовании изделия) переходят в нерастворимое твердое состояние, и при повторном нагревании уже не размягчаются. Происходит необратимое отверждение.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132856"/>
            <a:ext cx="9144000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В начальном состоянии реактопласты имеют линейную структуру макромолекул, но при нагревании во время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производства</a:t>
            </a:r>
            <a:r>
              <a:rPr lang="ru-RU" dirty="0"/>
              <a:t> формового изделия макромолекулы «сшиваются», создавая сетчатую пространственную структуру. Именно благодаря такой структуре тесно сцепленных, «сшитых» молекул, материал получается твердым и неэластичным, и теряет способность повторно переходить в </a:t>
            </a:r>
            <a:r>
              <a:rPr lang="ru-RU" dirty="0" err="1"/>
              <a:t>вязкотекучее</a:t>
            </a:r>
            <a:r>
              <a:rPr lang="ru-RU" dirty="0"/>
              <a:t> состояние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6626" name="Picture 2" descr="Реактопласт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5696" y="3971508"/>
            <a:ext cx="4968552" cy="288649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0"/>
            <a:ext cx="8964488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 группе реактопластов относятся материалы на основе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2" name="Picture 2" descr="https://cf.ppt-online.org/files1/slide/n/nBgG89sJQUlSCHe56zr7p321TLvYEDPKyakujIcMwN/slide-5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31640" y="1628800"/>
            <a:ext cx="6713813" cy="502880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Роман\Desktop\эпоксидные смол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052736"/>
            <a:ext cx="5786478" cy="547689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203848" y="260648"/>
            <a:ext cx="3723968" cy="58477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Эпоксидная смола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/>
          <a:lstStyle/>
          <a:p>
            <a:pPr algn="ctr"/>
            <a:r>
              <a:rPr lang="ru-RU" dirty="0" smtClean="0"/>
              <a:t>Пример полиэфирных смол:</a:t>
            </a:r>
            <a:endParaRPr lang="ru-RU" dirty="0"/>
          </a:p>
        </p:txBody>
      </p:sp>
      <p:pic>
        <p:nvPicPr>
          <p:cNvPr id="5122" name="Picture 2" descr="C:\Users\Роман\Desktop\полиэфирные смолы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071546"/>
            <a:ext cx="7286676" cy="545286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0"/>
            <a:ext cx="4572000" cy="584775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Эластомеры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764704"/>
            <a:ext cx="9144000" cy="175432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Эластомеры — это пластмассы с </a:t>
            </a:r>
            <a:r>
              <a:rPr lang="ru-RU" dirty="0" err="1"/>
              <a:t>высокоэластичными</a:t>
            </a:r>
            <a:r>
              <a:rPr lang="ru-RU" dirty="0"/>
              <a:t> свойствами. При силовом воздействии они проявляют гибкость, а после снятия напряжения возвращают исходную форму. От прочих эластичных пластмасс эластомеры отличаются способностью сохранять свою эластичность в большом температурном диапазоне. Так, например, силиконовый каучук остается упругим в диапазоне температур от -60 до +250 °С.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420888"/>
            <a:ext cx="9144000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/>
              <a:t>Эластомеры, так же как и реактопласты, состоят из пространственно-сетчатых макромолекул. Только в отличие от реактопластов, макромолекулы эластомеров расположены более широко. Именно такое размещение обуславливает их упругие свойства.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7650" name="Picture 2" descr="Эластоме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4005064"/>
            <a:ext cx="5446514" cy="285293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060848"/>
            <a:ext cx="9144000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 группе эластомеров относятся различные каучуки, полиуретан и силиконы. 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автомобилестроении их используют преимущественно для изготовления шин, уплотнителей,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спойлеров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 т.д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/>
          <a:lstStyle/>
          <a:p>
            <a:pPr algn="ctr"/>
            <a:r>
              <a:rPr lang="ru-RU" dirty="0" smtClean="0"/>
              <a:t>Пример полиуретанов:</a:t>
            </a:r>
            <a:endParaRPr lang="ru-RU" dirty="0"/>
          </a:p>
        </p:txBody>
      </p:sp>
      <p:pic>
        <p:nvPicPr>
          <p:cNvPr id="11266" name="Picture 2" descr="C:\Users\Роман\Desktop\полиуритан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1538" y="1071546"/>
            <a:ext cx="7124724" cy="540434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9146"/>
          </a:xfrm>
        </p:spPr>
        <p:txBody>
          <a:bodyPr/>
          <a:lstStyle/>
          <a:p>
            <a:pPr algn="ctr"/>
            <a:r>
              <a:rPr lang="ru-RU" dirty="0" smtClean="0"/>
              <a:t>Пример силиконов:</a:t>
            </a:r>
            <a:endParaRPr lang="ru-RU" dirty="0"/>
          </a:p>
        </p:txBody>
      </p:sp>
      <p:pic>
        <p:nvPicPr>
          <p:cNvPr id="12290" name="Picture 2" descr="C:\Users\Роман\Desktop\силико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285860"/>
            <a:ext cx="6572296" cy="492922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908720"/>
            <a:ext cx="5832648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Рассмотрим следующие вопросы?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39552" y="2780928"/>
            <a:ext cx="799288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Состав  распространенных пластмасс</a:t>
            </a:r>
            <a:r>
              <a:rPr kumimoji="0" lang="ru-RU" sz="28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ru-RU" sz="2800" b="1" i="0" u="none" strike="noStrike" spc="50" normalizeH="0" baseline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Свойства распространенных пластмасс?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Виды распространенных пластмасс? </a:t>
            </a:r>
            <a:endParaRPr kumimoji="0" lang="ru-RU" sz="2800" b="1" i="0" u="none" strike="noStrike" spc="50" normalizeH="0" baseline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800" b="1" i="0" u="none" strike="noStrike" spc="50" normalizeH="0" baseline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s://ds03.infourok.ru/uploads/ex/1191/00065320-fe2e9ce5/img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496944" cy="18158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Пластмассы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(пластики) представляют собой органические материалы на основе 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полимеров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способные при нагреве размягчаться и под давлением принимать определённую устойчивую форму.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924944"/>
            <a:ext cx="8424936" cy="34563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/>
              <a:t>Полимеры </a:t>
            </a:r>
            <a:r>
              <a:rPr lang="ru-RU" sz="2400" dirty="0"/>
              <a:t>– это соединения, которые получаются путем многократного повторения </a:t>
            </a:r>
            <a:r>
              <a:rPr lang="ru-RU" sz="2400" dirty="0" smtClean="0"/>
              <a:t>, то </a:t>
            </a:r>
            <a:r>
              <a:rPr lang="ru-RU" sz="2400" dirty="0"/>
              <a:t>есть химического связывания одинаковых звеньев – в самом простом случае, одинаковых, как в случае полиэтилена это звенья CH</a:t>
            </a:r>
            <a:r>
              <a:rPr lang="ru-RU" sz="2400" baseline="-25000" dirty="0"/>
              <a:t>2</a:t>
            </a:r>
            <a:r>
              <a:rPr lang="ru-RU" sz="2400" dirty="0"/>
              <a:t>, связанные между собой в единую цепочку. Конечно, существуют более сложные молекулы, вплоть до молекул ДНК, структура которых не повторяется, очень сложным образом организована.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lide-4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961" y="4465"/>
            <a:ext cx="9149961" cy="6853535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0"/>
            <a:ext cx="62281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1" i="0" u="none" strike="noStrik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Свойства распространенных пластмасс?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908720"/>
            <a:ext cx="89644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buFont typeface="Wingdings" pitchFamily="2" charset="2"/>
              <a:buChar char="§"/>
            </a:pPr>
            <a:r>
              <a:rPr lang="ru-RU" sz="1600" dirty="0"/>
              <a:t>низкая плотность (обычно 1,0 – 1,8 г/см</a:t>
            </a:r>
            <a:r>
              <a:rPr lang="ru-RU" sz="1600" baseline="30000" dirty="0"/>
              <a:t>3</a:t>
            </a:r>
            <a:r>
              <a:rPr lang="ru-RU" sz="1600" dirty="0"/>
              <a:t>, в некоторых случаях до 0,02 – 0,04 г/см</a:t>
            </a:r>
            <a:r>
              <a:rPr lang="ru-RU" sz="1600" baseline="30000" dirty="0"/>
              <a:t>3</a:t>
            </a:r>
            <a:r>
              <a:rPr lang="ru-RU" sz="1600" dirty="0"/>
              <a:t>);</a:t>
            </a:r>
          </a:p>
          <a:p>
            <a:pPr fontAlgn="base">
              <a:buFont typeface="Wingdings" pitchFamily="2" charset="2"/>
              <a:buChar char="§"/>
            </a:pPr>
            <a:r>
              <a:rPr lang="ru-RU" sz="1600" dirty="0"/>
              <a:t>высокая коррозионная стойкость. Пластмассы не подвержены электрохимической коррозии, на них не действуют слабые кислоты и </a:t>
            </a:r>
            <a:r>
              <a:rPr lang="ru-RU" sz="1600" dirty="0" smtClean="0"/>
              <a:t>щелочи</a:t>
            </a:r>
            <a:r>
              <a:rPr lang="ru-RU" sz="1600" dirty="0"/>
              <a:t>;</a:t>
            </a:r>
            <a:endParaRPr lang="ru-RU" sz="1600" dirty="0" smtClean="0"/>
          </a:p>
          <a:p>
            <a:pPr fontAlgn="base">
              <a:buFont typeface="Wingdings" pitchFamily="2" charset="2"/>
              <a:buChar char="§"/>
            </a:pPr>
            <a:r>
              <a:rPr lang="ru-RU" sz="1600" dirty="0" smtClean="0"/>
              <a:t>высокие </a:t>
            </a:r>
            <a:r>
              <a:rPr lang="ru-RU" sz="1600" dirty="0"/>
              <a:t>диэлектрические свойства;</a:t>
            </a:r>
          </a:p>
          <a:p>
            <a:pPr fontAlgn="base">
              <a:buFont typeface="Wingdings" pitchFamily="2" charset="2"/>
              <a:buChar char="§"/>
            </a:pPr>
            <a:r>
              <a:rPr lang="ru-RU" sz="1600" dirty="0"/>
              <a:t>хорошая окрашиваемость в любые цвета. Некоторые пластмассы могут быть изготовлены прозрачными, не уступающими по своим оптическим свойствам стеклам;</a:t>
            </a:r>
          </a:p>
          <a:p>
            <a:pPr fontAlgn="base">
              <a:buFont typeface="Wingdings" pitchFamily="2" charset="2"/>
              <a:buChar char="§"/>
            </a:pPr>
            <a:r>
              <a:rPr lang="ru-RU" sz="1600" dirty="0"/>
              <a:t>механические свойства широкого диапазона. В зависимости от природы выбранных полимеров и наполнителей пластмассы могут быть твердыми и прочными или же гибкими и упругими. Ряд пластиков по своей механической прочности превосходит чугун и бронзу. При одной и той же массе пластмассовая конструкция может по прочности соответствовать стальной;</a:t>
            </a:r>
          </a:p>
          <a:p>
            <a:pPr fontAlgn="base">
              <a:buFont typeface="Wingdings" pitchFamily="2" charset="2"/>
              <a:buChar char="§"/>
            </a:pPr>
            <a:r>
              <a:rPr lang="ru-RU" sz="1600" dirty="0"/>
              <a:t>антифрикционные свойства. Пластмассы могут служить полноценными заменителями антифрикционных сплавов (</a:t>
            </a:r>
            <a:r>
              <a:rPr lang="ru-RU" sz="1600" dirty="0" err="1"/>
              <a:t>оловянистых</a:t>
            </a:r>
            <a:r>
              <a:rPr lang="ru-RU" sz="1600" dirty="0"/>
              <a:t> бронз, баббитов и др.). Например, полиамидные подшипники скольжения длительное время могут работать без смазки;</a:t>
            </a:r>
          </a:p>
          <a:p>
            <a:pPr fontAlgn="base">
              <a:buFont typeface="Wingdings" pitchFamily="2" charset="2"/>
              <a:buChar char="§"/>
            </a:pPr>
            <a:r>
              <a:rPr lang="ru-RU" sz="1600" dirty="0"/>
              <a:t>высокие теплоизоляционные свойства. Все пластмассы, как правило, плохо проводят теплоту, а теплопроводность таких теплоизоляторов, как </a:t>
            </a:r>
            <a:r>
              <a:rPr lang="ru-RU" sz="1600" dirty="0" err="1"/>
              <a:t>пено</a:t>
            </a:r>
            <a:r>
              <a:rPr lang="ru-RU" sz="1600" dirty="0"/>
              <a:t>- и поропласты, почти в 10 раз меньше, чем у обычных пластмасс;</a:t>
            </a:r>
          </a:p>
          <a:p>
            <a:pPr fontAlgn="base">
              <a:buFont typeface="Wingdings" pitchFamily="2" charset="2"/>
              <a:buChar char="§"/>
            </a:pPr>
            <a:r>
              <a:rPr lang="ru-RU" sz="1600" dirty="0"/>
              <a:t>высокие </a:t>
            </a:r>
            <a:r>
              <a:rPr lang="ru-RU" sz="1600" dirty="0" err="1"/>
              <a:t>адгезионные</a:t>
            </a:r>
            <a:r>
              <a:rPr lang="ru-RU" sz="1600" dirty="0"/>
              <a:t> свойства;</a:t>
            </a:r>
          </a:p>
          <a:p>
            <a:pPr fontAlgn="base">
              <a:buFont typeface="Wingdings" pitchFamily="2" charset="2"/>
              <a:buChar char="§"/>
            </a:pPr>
            <a:r>
              <a:rPr lang="ru-RU" sz="1600" dirty="0"/>
              <a:t>хорошие технологические свойства. Изделия из пластмасс изготовляют способами безотходной технологии (без снятия стружки) – литьем, прессованием, формованием с применением невысоких давлений или в вакууме.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260648"/>
            <a:ext cx="45717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Виды распространенных пластмасс?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980728"/>
            <a:ext cx="8640960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dirty="0"/>
              <a:t>Пластмассы классифицируют по разным критериям: химическому составу, жирности, жесткости. Но главным критерием, объясняющим природу полимера, является характер поведения пластика при нагревании. По этому признаку все пластики делятся на три основные группы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15816" y="4005064"/>
            <a:ext cx="2934072" cy="18158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термопласты;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реактопласты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эластомеры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3779912" y="2636912"/>
            <a:ext cx="1152128" cy="108012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Термопласты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это пластмассы, которые при нагреве плавятся, а при охлаждении возвращаются в исходное состояние.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268760"/>
            <a:ext cx="9144000" cy="28623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Эти пластмассы состоят из линейных или слегка разветвленных молекулярных цепей. При невысоких температурах молекулы располагаются плотно друг возле друга и почти не двигаются, поэтому в этих условиях пластмасса твердая и хрупкая. При небольшом повышении температуры молекулы начинают двигаться, связь между ними ослабевает и пластмасса становится пластичной. Если нагревать пластмассу еще больше, межмолекулярные связи становятся еще слабее и молекулы начинают скользить относительно друг друга — материал переходит в эластичное, </a:t>
            </a:r>
            <a:r>
              <a:rPr lang="ru-RU" dirty="0" err="1" smtClean="0"/>
              <a:t>вязкотекучее</a:t>
            </a:r>
            <a:r>
              <a:rPr lang="ru-RU" dirty="0" smtClean="0"/>
              <a:t> состояние. При понижении температуры и охлаждении весь процесс идет в обратном порядке.</a:t>
            </a:r>
            <a:endParaRPr lang="ru-RU" dirty="0"/>
          </a:p>
        </p:txBody>
      </p:sp>
      <p:pic>
        <p:nvPicPr>
          <p:cNvPr id="16386" name="Picture 2" descr="Термоплас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4337719"/>
            <a:ext cx="5663398" cy="252028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51344"/>
            <a:ext cx="9144000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Большинство полимеров, применяемых в автомобилестроении, являются именно термопластами. Используются они для производства различных деталей интерьера и экстерьера автомобиля: панелей, каркасов, бамперов, решеток радиатора, корпусов фонарей и наружных зеркал, колпаков колес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т.д.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547664" y="3717032"/>
            <a:ext cx="5544616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 термопластам относятся: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3995936" y="4509120"/>
            <a:ext cx="792088" cy="1224136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584"/>
          </a:xfrm>
        </p:spPr>
        <p:txBody>
          <a:bodyPr/>
          <a:lstStyle/>
          <a:p>
            <a:pPr algn="ctr"/>
            <a:r>
              <a:rPr lang="ru-RU" dirty="0" smtClean="0"/>
              <a:t> Полиэтилен</a:t>
            </a:r>
            <a:endParaRPr lang="ru-RU" dirty="0"/>
          </a:p>
        </p:txBody>
      </p:sp>
      <p:pic>
        <p:nvPicPr>
          <p:cNvPr id="2051" name="Picture 3" descr="C:\Users\Роман\Desktop\полиэтиле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142984"/>
            <a:ext cx="6929486" cy="529456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91</TotalTime>
  <Words>444</Words>
  <Application>Microsoft Office PowerPoint</Application>
  <PresentationFormat>Экран (4:3)</PresentationFormat>
  <Paragraphs>43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8" baseType="lpstr"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Полиэтилен</vt:lpstr>
      <vt:lpstr>Поливинилхлорид:</vt:lpstr>
      <vt:lpstr>Презентация PowerPoint</vt:lpstr>
      <vt:lpstr>Презентация PowerPoint</vt:lpstr>
      <vt:lpstr>Презентация PowerPoint</vt:lpstr>
      <vt:lpstr>Презентация PowerPoint</vt:lpstr>
      <vt:lpstr>Пример полиэфирных смол:</vt:lpstr>
      <vt:lpstr>Презентация PowerPoint</vt:lpstr>
      <vt:lpstr>Презентация PowerPoint</vt:lpstr>
      <vt:lpstr>Пример полиуретанов:</vt:lpstr>
      <vt:lpstr>Пример силиконов:</vt:lpstr>
      <vt:lpstr>Презентация PowerPoint</vt:lpstr>
    </vt:vector>
  </TitlesOfParts>
  <Company>office 2007 rus ent: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Kuznetsov-77</cp:lastModifiedBy>
  <cp:revision>10</cp:revision>
  <dcterms:created xsi:type="dcterms:W3CDTF">2020-12-14T18:22:12Z</dcterms:created>
  <dcterms:modified xsi:type="dcterms:W3CDTF">2020-12-15T07:30:20Z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436534</vt:lpwstr>
  </property>
  <property fmtid="{D5CDD505-2E9C-101B-9397-08002B2CF9AE}" name="NXPowerLiteSettings" pid="3">
    <vt:lpwstr>C3000400038000</vt:lpwstr>
  </property>
  <property fmtid="{D5CDD505-2E9C-101B-9397-08002B2CF9AE}" name="NXPowerLiteVersion" pid="4">
    <vt:lpwstr>D8.0.11</vt:lpwstr>
  </property>
</Properties>
</file>