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F6F02-4BB9-4515-94C5-1CFB085CB872}" v="12" dt="2020-06-13T15:59:57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32F6F02-4BB9-4515-94C5-1CFB085CB872}"/>
    <pc:docChg chg="addSld delSld">
      <pc:chgData name="" userId="" providerId="" clId="Web-{632F6F02-4BB9-4515-94C5-1CFB085CB872}" dt="2020-06-13T15:59:57.126" v="11"/>
      <pc:docMkLst>
        <pc:docMk/>
      </pc:docMkLst>
      <pc:sldChg chg="del">
        <pc:chgData name="" userId="" providerId="" clId="Web-{632F6F02-4BB9-4515-94C5-1CFB085CB872}" dt="2020-06-13T15:58:09.032" v="0"/>
        <pc:sldMkLst>
          <pc:docMk/>
          <pc:sldMk cId="0" sldId="258"/>
        </pc:sldMkLst>
      </pc:sldChg>
      <pc:sldChg chg="del">
        <pc:chgData name="" userId="" providerId="" clId="Web-{632F6F02-4BB9-4515-94C5-1CFB085CB872}" dt="2020-06-13T15:58:28.157" v="2"/>
        <pc:sldMkLst>
          <pc:docMk/>
          <pc:sldMk cId="0" sldId="265"/>
        </pc:sldMkLst>
      </pc:sldChg>
      <pc:sldChg chg="del">
        <pc:chgData name="" userId="" providerId="" clId="Web-{632F6F02-4BB9-4515-94C5-1CFB085CB872}" dt="2020-06-13T15:58:37.376" v="4"/>
        <pc:sldMkLst>
          <pc:docMk/>
          <pc:sldMk cId="0" sldId="267"/>
        </pc:sldMkLst>
      </pc:sldChg>
      <pc:sldChg chg="del">
        <pc:chgData name="" userId="" providerId="" clId="Web-{632F6F02-4BB9-4515-94C5-1CFB085CB872}" dt="2020-06-13T15:59:07.688" v="6"/>
        <pc:sldMkLst>
          <pc:docMk/>
          <pc:sldMk cId="0" sldId="275"/>
        </pc:sldMkLst>
      </pc:sldChg>
      <pc:sldChg chg="del">
        <pc:chgData name="" userId="" providerId="" clId="Web-{632F6F02-4BB9-4515-94C5-1CFB085CB872}" dt="2020-06-13T15:59:02.048" v="5"/>
        <pc:sldMkLst>
          <pc:docMk/>
          <pc:sldMk cId="0" sldId="276"/>
        </pc:sldMkLst>
      </pc:sldChg>
      <pc:sldChg chg="del">
        <pc:chgData name="" userId="" providerId="" clId="Web-{632F6F02-4BB9-4515-94C5-1CFB085CB872}" dt="2020-06-13T15:59:15.063" v="7"/>
        <pc:sldMkLst>
          <pc:docMk/>
          <pc:sldMk cId="0" sldId="279"/>
        </pc:sldMkLst>
      </pc:sldChg>
      <pc:sldChg chg="del">
        <pc:chgData name="" userId="" providerId="" clId="Web-{632F6F02-4BB9-4515-94C5-1CFB085CB872}" dt="2020-06-13T15:59:42.282" v="8"/>
        <pc:sldMkLst>
          <pc:docMk/>
          <pc:sldMk cId="0" sldId="287"/>
        </pc:sldMkLst>
      </pc:sldChg>
      <pc:sldChg chg="del">
        <pc:chgData name="" userId="" providerId="" clId="Web-{632F6F02-4BB9-4515-94C5-1CFB085CB872}" dt="2020-06-13T15:59:46.954" v="9"/>
        <pc:sldMkLst>
          <pc:docMk/>
          <pc:sldMk cId="0" sldId="288"/>
        </pc:sldMkLst>
      </pc:sldChg>
      <pc:sldChg chg="del">
        <pc:chgData name="" userId="" providerId="" clId="Web-{632F6F02-4BB9-4515-94C5-1CFB085CB872}" dt="2020-06-13T15:59:50.782" v="10"/>
        <pc:sldMkLst>
          <pc:docMk/>
          <pc:sldMk cId="0" sldId="289"/>
        </pc:sldMkLst>
      </pc:sldChg>
      <pc:sldChg chg="del">
        <pc:chgData name="" userId="" providerId="" clId="Web-{632F6F02-4BB9-4515-94C5-1CFB085CB872}" dt="2020-06-13T15:59:57.126" v="11"/>
        <pc:sldMkLst>
          <pc:docMk/>
          <pc:sldMk cId="0" sldId="290"/>
        </pc:sldMkLst>
      </pc:sldChg>
      <pc:sldChg chg="add del replId">
        <pc:chgData name="" userId="" providerId="" clId="Web-{632F6F02-4BB9-4515-94C5-1CFB085CB872}" dt="2020-06-13T15:58:30.266" v="3"/>
        <pc:sldMkLst>
          <pc:docMk/>
          <pc:sldMk cId="2187495585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53E0F4C6-466C-4A2B-9007-313A9B006AF6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85800" y="620640"/>
            <a:ext cx="7772400" cy="489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5400" b="1" strike="noStrike" spc="-1">
                <a:solidFill>
                  <a:srgbClr val="000000"/>
                </a:solidFill>
                <a:latin typeface="Arial"/>
              </a:rPr>
              <a:t>Урок: </a:t>
            </a:r>
            <a:br/>
            <a:r>
              <a:rPr lang="en-US" sz="5400" b="1" strike="noStrike" spc="-1">
                <a:solidFill>
                  <a:srgbClr val="000000"/>
                </a:solidFill>
                <a:latin typeface="Arial"/>
              </a:rPr>
              <a:t>Углеводы. Моносахариды, дисахариды, полисахариды.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Рисунок 79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Рисунок 82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Рисунок 85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Рисунок 88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Рисунок 91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24000" y="1483920"/>
            <a:ext cx="8229600" cy="329868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000000"/>
                </a:solidFill>
                <a:latin typeface="Arial"/>
              </a:rPr>
              <a:t>ДРУГИЕ ПРЕДСТАВИТЕЛИ УГЛЕВОДОВ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Рисунок 104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Рисунок 113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Рисунок 119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Рисунок 122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Рисунок 125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000000"/>
                </a:solidFill>
                <a:latin typeface="Arial"/>
              </a:rPr>
              <a:t>ЗАКРЕПЛЕНИЕ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609480" indent="-609480">
              <a:spcBef>
                <a:spcPts val="748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Какие органические вещества входят в состав клеток?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480">
              <a:spcBef>
                <a:spcPts val="748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Какие функции выполняют углеводы?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480">
              <a:spcBef>
                <a:spcPts val="748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Какие из растений в Казахстане используют для получения сахарозы?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480">
              <a:spcBef>
                <a:spcPts val="748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Что представляет собой карамель?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  <a:p>
            <a:pPr marL="609480" indent="-609480">
              <a:spcBef>
                <a:spcPts val="748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Какие моносахариды образуются при гидролизе сахарозы?</a:t>
            </a:r>
            <a:endParaRPr lang="en-US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000000"/>
                </a:solidFill>
                <a:latin typeface="Arial"/>
              </a:rPr>
              <a:t>УГЛЕВОДЫ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324000" y="2060640"/>
            <a:ext cx="3887640" cy="1944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Моносахариды: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Не подвергаются гидролизу: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глюкоза, фруктоза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2195640" y="4581360"/>
            <a:ext cx="4248000" cy="1800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Полисахариды: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Подвергаются гидролизу: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крахмал, целлюлоза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4500720" y="2060640"/>
            <a:ext cx="4174920" cy="1944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Дисахариды: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Подвергаются гидролизу: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сахароза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Line 5"/>
          <p:cNvSpPr/>
          <p:nvPr/>
        </p:nvSpPr>
        <p:spPr>
          <a:xfrm flipH="1">
            <a:off x="2626920" y="1197000"/>
            <a:ext cx="576360" cy="10080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Line 6"/>
          <p:cNvSpPr/>
          <p:nvPr/>
        </p:nvSpPr>
        <p:spPr>
          <a:xfrm>
            <a:off x="5292720" y="1197000"/>
            <a:ext cx="1008000" cy="10080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Line 7"/>
          <p:cNvSpPr/>
          <p:nvPr/>
        </p:nvSpPr>
        <p:spPr>
          <a:xfrm>
            <a:off x="4284720" y="1197000"/>
            <a:ext cx="71280" cy="331164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Рисунок 59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Рисунок 62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1" strike="noStrike" spc="-1">
                <a:solidFill>
                  <a:srgbClr val="000000"/>
                </a:solidFill>
                <a:latin typeface="Arial"/>
              </a:rPr>
              <a:t>СТРОЕНИЕ ГЛЮКОЗЫ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2"/>
          <a:stretch/>
        </p:blipFill>
        <p:spPr>
          <a:xfrm>
            <a:off x="0" y="1844640"/>
            <a:ext cx="8964720" cy="302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Рисунок 67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000" b="1" strike="noStrike" spc="-1">
                <a:solidFill>
                  <a:srgbClr val="000000"/>
                </a:solidFill>
                <a:latin typeface="Arial"/>
              </a:rPr>
              <a:t>Физические свойства глюкозы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8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</a:rPr>
              <a:t>Бесцветное кристаллическое вещество со сладким вкусом, очень легко растворяется в воде (гигроскопичное). Раствор глюкозы имеет нейтральную реакцию. При нагревании разлагается – карамелизуется.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Application>Microsoft Office PowerPoint</Application>
  <PresentationFormat>Экран (4:3)</PresentationFormat>
  <Slides>25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WiZaRd</dc:creator>
  <dc:description/>
  <cp:lastModifiedBy>WiZaRd</cp:lastModifiedBy>
  <cp:revision>33</cp:revision>
  <dcterms:created xsi:type="dcterms:W3CDTF">2012-03-13T06:56:24Z</dcterms:created>
  <dcterms:modified xsi:type="dcterms:W3CDTF">2020-06-13T16:00:05Z</dcterms:modified>
  <dc:language>en-US</dc:language>
</cp:coreProperties>
</file>