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theme+xml" PartName="/ppt/theme/theme2.xml"/>
  <Override ContentType="application/vnd.openxmlformats-officedocument.presentationml.notesSlide+xml" PartName="/ppt/notesSlides/notesSlide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Lst>
  <p:sldSz cx="9144000" cy="6858000" type="screen4x3"/>
  <p:notesSz cx="6858000" cy="9144000"/>
  <p:defaultTextStyle>
    <a:defPPr>
      <a:defRPr lang="ru-RU"/>
    </a:defPPr>
    <a:lvl1pPr algn="l" rtl="0" eaLnBrk="0" fontAlgn="base" hangingPunct="0">
      <a:spcBef>
        <a:spcPct val="0"/>
      </a:spcBef>
      <a:spcAft>
        <a:spcPct val="0"/>
      </a:spcAft>
      <a:defRPr b="1" i="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b="1" i="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b="1" i="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b="1" i="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b="1" i="1" kern="1200">
        <a:solidFill>
          <a:schemeClr val="tx1"/>
        </a:solidFill>
        <a:latin typeface="Arial" panose="020B0604020202020204" pitchFamily="34" charset="0"/>
        <a:ea typeface="+mn-ea"/>
        <a:cs typeface="+mn-cs"/>
      </a:defRPr>
    </a:lvl5pPr>
    <a:lvl6pPr marL="2286000" algn="l" defTabSz="914400" rtl="0" eaLnBrk="1" latinLnBrk="0" hangingPunct="1">
      <a:defRPr b="1" i="1" kern="1200">
        <a:solidFill>
          <a:schemeClr val="tx1"/>
        </a:solidFill>
        <a:latin typeface="Arial" panose="020B0604020202020204" pitchFamily="34" charset="0"/>
        <a:ea typeface="+mn-ea"/>
        <a:cs typeface="+mn-cs"/>
      </a:defRPr>
    </a:lvl6pPr>
    <a:lvl7pPr marL="2743200" algn="l" defTabSz="914400" rtl="0" eaLnBrk="1" latinLnBrk="0" hangingPunct="1">
      <a:defRPr b="1" i="1" kern="1200">
        <a:solidFill>
          <a:schemeClr val="tx1"/>
        </a:solidFill>
        <a:latin typeface="Arial" panose="020B0604020202020204" pitchFamily="34" charset="0"/>
        <a:ea typeface="+mn-ea"/>
        <a:cs typeface="+mn-cs"/>
      </a:defRPr>
    </a:lvl7pPr>
    <a:lvl8pPr marL="3200400" algn="l" defTabSz="914400" rtl="0" eaLnBrk="1" latinLnBrk="0" hangingPunct="1">
      <a:defRPr b="1" i="1" kern="1200">
        <a:solidFill>
          <a:schemeClr val="tx1"/>
        </a:solidFill>
        <a:latin typeface="Arial" panose="020B0604020202020204" pitchFamily="34" charset="0"/>
        <a:ea typeface="+mn-ea"/>
        <a:cs typeface="+mn-cs"/>
      </a:defRPr>
    </a:lvl8pPr>
    <a:lvl9pPr marL="3657600" algn="l" defTabSz="914400" rtl="0" eaLnBrk="1" latinLnBrk="0" hangingPunct="1">
      <a:defRPr b="1" i="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8" autoAdjust="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26437B76-8835-4BDC-8DD4-641CC2D3398A}" type="datetimeFigureOut">
              <a:rPr lang="ru-RU"/>
              <a:pPr>
                <a:defRPr/>
              </a:pPr>
              <a:t>09.12.2020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E0BC14C-0744-45ED-9422-90B18418EFAF}" type="slidenum">
              <a:rPr lang="ru-RU" altLang="ru-RU"/>
              <a:pPr>
                <a:defRPr/>
              </a:pPr>
              <a:t>‹#›</a:t>
            </a:fld>
            <a:endParaRPr lang="ru-RU" altLang="ru-RU"/>
          </a:p>
        </p:txBody>
      </p:sp>
    </p:spTree>
    <p:extLst>
      <p:ext uri="{BB962C8B-B14F-4D97-AF65-F5344CB8AC3E}">
        <p14:creationId xmlns:p14="http://schemas.microsoft.com/office/powerpoint/2010/main" val="33179436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ru-RU" altLang="ru-RU" smtClean="0"/>
              <a:t>Презентация к уроку литературы в 11 классе по теме: «Поэты-шестидесятники»</a:t>
            </a:r>
          </a:p>
        </p:txBody>
      </p:sp>
      <p:sp>
        <p:nvSpPr>
          <p:cNvPr id="5124"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i="1">
                <a:solidFill>
                  <a:schemeClr val="tx1"/>
                </a:solidFill>
                <a:latin typeface="Arial" panose="020B0604020202020204" pitchFamily="34" charset="0"/>
              </a:defRPr>
            </a:lvl1pPr>
            <a:lvl2pPr marL="742950" indent="-285750">
              <a:defRPr b="1" i="1">
                <a:solidFill>
                  <a:schemeClr val="tx1"/>
                </a:solidFill>
                <a:latin typeface="Arial" panose="020B0604020202020204" pitchFamily="34" charset="0"/>
              </a:defRPr>
            </a:lvl2pPr>
            <a:lvl3pPr marL="1143000" indent="-228600">
              <a:defRPr b="1" i="1">
                <a:solidFill>
                  <a:schemeClr val="tx1"/>
                </a:solidFill>
                <a:latin typeface="Arial" panose="020B0604020202020204" pitchFamily="34" charset="0"/>
              </a:defRPr>
            </a:lvl3pPr>
            <a:lvl4pPr marL="1600200" indent="-228600">
              <a:defRPr b="1" i="1">
                <a:solidFill>
                  <a:schemeClr val="tx1"/>
                </a:solidFill>
                <a:latin typeface="Arial" panose="020B0604020202020204" pitchFamily="34" charset="0"/>
              </a:defRPr>
            </a:lvl4pPr>
            <a:lvl5pPr marL="2057400" indent="-228600">
              <a:defRPr b="1" i="1">
                <a:solidFill>
                  <a:schemeClr val="tx1"/>
                </a:solidFill>
                <a:latin typeface="Arial" panose="020B0604020202020204" pitchFamily="34" charset="0"/>
              </a:defRPr>
            </a:lvl5pPr>
            <a:lvl6pPr marL="2514600" indent="-228600" eaLnBrk="0" fontAlgn="base" hangingPunct="0">
              <a:spcBef>
                <a:spcPct val="0"/>
              </a:spcBef>
              <a:spcAft>
                <a:spcPct val="0"/>
              </a:spcAft>
              <a:defRPr b="1" i="1">
                <a:solidFill>
                  <a:schemeClr val="tx1"/>
                </a:solidFill>
                <a:latin typeface="Arial" panose="020B0604020202020204" pitchFamily="34" charset="0"/>
              </a:defRPr>
            </a:lvl6pPr>
            <a:lvl7pPr marL="2971800" indent="-228600" eaLnBrk="0" fontAlgn="base" hangingPunct="0">
              <a:spcBef>
                <a:spcPct val="0"/>
              </a:spcBef>
              <a:spcAft>
                <a:spcPct val="0"/>
              </a:spcAft>
              <a:defRPr b="1" i="1">
                <a:solidFill>
                  <a:schemeClr val="tx1"/>
                </a:solidFill>
                <a:latin typeface="Arial" panose="020B0604020202020204" pitchFamily="34" charset="0"/>
              </a:defRPr>
            </a:lvl7pPr>
            <a:lvl8pPr marL="3429000" indent="-228600" eaLnBrk="0" fontAlgn="base" hangingPunct="0">
              <a:spcBef>
                <a:spcPct val="0"/>
              </a:spcBef>
              <a:spcAft>
                <a:spcPct val="0"/>
              </a:spcAft>
              <a:defRPr b="1" i="1">
                <a:solidFill>
                  <a:schemeClr val="tx1"/>
                </a:solidFill>
                <a:latin typeface="Arial" panose="020B0604020202020204" pitchFamily="34" charset="0"/>
              </a:defRPr>
            </a:lvl8pPr>
            <a:lvl9pPr marL="3886200" indent="-228600" eaLnBrk="0" fontAlgn="base" hangingPunct="0">
              <a:spcBef>
                <a:spcPct val="0"/>
              </a:spcBef>
              <a:spcAft>
                <a:spcPct val="0"/>
              </a:spcAft>
              <a:defRPr b="1" i="1">
                <a:solidFill>
                  <a:schemeClr val="tx1"/>
                </a:solidFill>
                <a:latin typeface="Arial" panose="020B0604020202020204" pitchFamily="34" charset="0"/>
              </a:defRPr>
            </a:lvl9pPr>
          </a:lstStyle>
          <a:p>
            <a:fld id="{6A971E94-B0ED-4057-9716-0030D3DC8D6A}" type="slidenum">
              <a:rPr lang="ru-RU" altLang="ru-RU"/>
              <a:pPr/>
              <a:t>1</a:t>
            </a:fld>
            <a:endParaRPr lang="ru-RU" altLang="ru-RU"/>
          </a:p>
        </p:txBody>
      </p:sp>
    </p:spTree>
    <p:extLst>
      <p:ext uri="{BB962C8B-B14F-4D97-AF65-F5344CB8AC3E}">
        <p14:creationId xmlns:p14="http://schemas.microsoft.com/office/powerpoint/2010/main" val="153578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927100"/>
            <a:ext cx="8991600" cy="4495800"/>
            <a:chOff x="0" y="584"/>
            <a:chExt cx="5664" cy="2832"/>
          </a:xfrm>
        </p:grpSpPr>
        <p:sp>
          <p:nvSpPr>
            <p:cNvPr id="5" name="AutoShape 3"/>
            <p:cNvSpPr>
              <a:spLocks noChangeArrowheads="1"/>
            </p:cNvSpPr>
            <p:nvPr userDrawn="1"/>
          </p:nvSpPr>
          <p:spPr bwMode="auto">
            <a:xfrm>
              <a:off x="432" y="1304"/>
              <a:ext cx="4656" cy="2112"/>
            </a:xfrm>
            <a:prstGeom prst="roundRect">
              <a:avLst>
                <a:gd name="adj" fmla="val 16667"/>
              </a:avLst>
            </a:prstGeom>
            <a:noFill/>
            <a:ln w="50800">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i="1">
                  <a:solidFill>
                    <a:schemeClr val="tx1"/>
                  </a:solidFill>
                  <a:latin typeface="Arial" panose="020B0604020202020204" pitchFamily="34" charset="0"/>
                </a:defRPr>
              </a:lvl1pPr>
              <a:lvl2pPr marL="742950" indent="-285750" eaLnBrk="0" hangingPunct="0">
                <a:defRPr b="1" i="1">
                  <a:solidFill>
                    <a:schemeClr val="tx1"/>
                  </a:solidFill>
                  <a:latin typeface="Arial" panose="020B0604020202020204" pitchFamily="34" charset="0"/>
                </a:defRPr>
              </a:lvl2pPr>
              <a:lvl3pPr marL="1143000" indent="-228600" eaLnBrk="0" hangingPunct="0">
                <a:defRPr b="1" i="1">
                  <a:solidFill>
                    <a:schemeClr val="tx1"/>
                  </a:solidFill>
                  <a:latin typeface="Arial" panose="020B0604020202020204" pitchFamily="34" charset="0"/>
                </a:defRPr>
              </a:lvl3pPr>
              <a:lvl4pPr marL="1600200" indent="-228600" eaLnBrk="0" hangingPunct="0">
                <a:defRPr b="1" i="1">
                  <a:solidFill>
                    <a:schemeClr val="tx1"/>
                  </a:solidFill>
                  <a:latin typeface="Arial" panose="020B0604020202020204" pitchFamily="34" charset="0"/>
                </a:defRPr>
              </a:lvl4pPr>
              <a:lvl5pPr marL="2057400" indent="-228600" eaLnBrk="0" hangingPunct="0">
                <a:defRPr b="1" i="1">
                  <a:solidFill>
                    <a:schemeClr val="tx1"/>
                  </a:solidFill>
                  <a:latin typeface="Arial" panose="020B0604020202020204" pitchFamily="34" charset="0"/>
                </a:defRPr>
              </a:lvl5pPr>
              <a:lvl6pPr marL="2514600" indent="-228600" eaLnBrk="0" fontAlgn="base" hangingPunct="0">
                <a:spcBef>
                  <a:spcPct val="0"/>
                </a:spcBef>
                <a:spcAft>
                  <a:spcPct val="0"/>
                </a:spcAft>
                <a:defRPr b="1" i="1">
                  <a:solidFill>
                    <a:schemeClr val="tx1"/>
                  </a:solidFill>
                  <a:latin typeface="Arial" panose="020B0604020202020204" pitchFamily="34" charset="0"/>
                </a:defRPr>
              </a:lvl6pPr>
              <a:lvl7pPr marL="2971800" indent="-228600" eaLnBrk="0" fontAlgn="base" hangingPunct="0">
                <a:spcBef>
                  <a:spcPct val="0"/>
                </a:spcBef>
                <a:spcAft>
                  <a:spcPct val="0"/>
                </a:spcAft>
                <a:defRPr b="1" i="1">
                  <a:solidFill>
                    <a:schemeClr val="tx1"/>
                  </a:solidFill>
                  <a:latin typeface="Arial" panose="020B0604020202020204" pitchFamily="34" charset="0"/>
                </a:defRPr>
              </a:lvl7pPr>
              <a:lvl8pPr marL="3429000" indent="-228600" eaLnBrk="0" fontAlgn="base" hangingPunct="0">
                <a:spcBef>
                  <a:spcPct val="0"/>
                </a:spcBef>
                <a:spcAft>
                  <a:spcPct val="0"/>
                </a:spcAft>
                <a:defRPr b="1" i="1">
                  <a:solidFill>
                    <a:schemeClr val="tx1"/>
                  </a:solidFill>
                  <a:latin typeface="Arial" panose="020B0604020202020204" pitchFamily="34" charset="0"/>
                </a:defRPr>
              </a:lvl8pPr>
              <a:lvl9pPr marL="3886200" indent="-228600" eaLnBrk="0" fontAlgn="base" hangingPunct="0">
                <a:spcBef>
                  <a:spcPct val="0"/>
                </a:spcBef>
                <a:spcAft>
                  <a:spcPct val="0"/>
                </a:spcAft>
                <a:defRPr b="1" i="1">
                  <a:solidFill>
                    <a:schemeClr val="tx1"/>
                  </a:solidFill>
                  <a:latin typeface="Arial" panose="020B0604020202020204" pitchFamily="34" charset="0"/>
                </a:defRPr>
              </a:lvl9pPr>
            </a:lstStyle>
            <a:p>
              <a:pPr algn="ctr" eaLnBrk="1" hangingPunct="1">
                <a:defRPr/>
              </a:pPr>
              <a:endParaRPr lang="ru-RU" altLang="ru-RU" sz="2400" b="0" i="0" smtClean="0">
                <a:latin typeface="Times New Roman" panose="02020603050405020304" pitchFamily="18" charset="0"/>
              </a:endParaRPr>
            </a:p>
          </p:txBody>
        </p:sp>
        <p:sp>
          <p:nvSpPr>
            <p:cNvPr id="6" name="Rectangle 4"/>
            <p:cNvSpPr>
              <a:spLocks noChangeArrowheads="1"/>
            </p:cNvSpPr>
            <p:nvPr userDrawn="1"/>
          </p:nvSpPr>
          <p:spPr bwMode="blackWhite">
            <a:xfrm>
              <a:off x="144" y="584"/>
              <a:ext cx="4512" cy="624"/>
            </a:xfrm>
            <a:prstGeom prst="rect">
              <a:avLst/>
            </a:prstGeom>
            <a:solidFill>
              <a:schemeClr val="bg1"/>
            </a:solidFill>
            <a:ln w="571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i="1">
                  <a:solidFill>
                    <a:schemeClr val="tx1"/>
                  </a:solidFill>
                  <a:latin typeface="Arial" panose="020B0604020202020204" pitchFamily="34" charset="0"/>
                </a:defRPr>
              </a:lvl1pPr>
              <a:lvl2pPr marL="742950" indent="-285750" eaLnBrk="0" hangingPunct="0">
                <a:defRPr b="1" i="1">
                  <a:solidFill>
                    <a:schemeClr val="tx1"/>
                  </a:solidFill>
                  <a:latin typeface="Arial" panose="020B0604020202020204" pitchFamily="34" charset="0"/>
                </a:defRPr>
              </a:lvl2pPr>
              <a:lvl3pPr marL="1143000" indent="-228600" eaLnBrk="0" hangingPunct="0">
                <a:defRPr b="1" i="1">
                  <a:solidFill>
                    <a:schemeClr val="tx1"/>
                  </a:solidFill>
                  <a:latin typeface="Arial" panose="020B0604020202020204" pitchFamily="34" charset="0"/>
                </a:defRPr>
              </a:lvl3pPr>
              <a:lvl4pPr marL="1600200" indent="-228600" eaLnBrk="0" hangingPunct="0">
                <a:defRPr b="1" i="1">
                  <a:solidFill>
                    <a:schemeClr val="tx1"/>
                  </a:solidFill>
                  <a:latin typeface="Arial" panose="020B0604020202020204" pitchFamily="34" charset="0"/>
                </a:defRPr>
              </a:lvl4pPr>
              <a:lvl5pPr marL="2057400" indent="-228600" eaLnBrk="0" hangingPunct="0">
                <a:defRPr b="1" i="1">
                  <a:solidFill>
                    <a:schemeClr val="tx1"/>
                  </a:solidFill>
                  <a:latin typeface="Arial" panose="020B0604020202020204" pitchFamily="34" charset="0"/>
                </a:defRPr>
              </a:lvl5pPr>
              <a:lvl6pPr marL="2514600" indent="-228600" eaLnBrk="0" fontAlgn="base" hangingPunct="0">
                <a:spcBef>
                  <a:spcPct val="0"/>
                </a:spcBef>
                <a:spcAft>
                  <a:spcPct val="0"/>
                </a:spcAft>
                <a:defRPr b="1" i="1">
                  <a:solidFill>
                    <a:schemeClr val="tx1"/>
                  </a:solidFill>
                  <a:latin typeface="Arial" panose="020B0604020202020204" pitchFamily="34" charset="0"/>
                </a:defRPr>
              </a:lvl6pPr>
              <a:lvl7pPr marL="2971800" indent="-228600" eaLnBrk="0" fontAlgn="base" hangingPunct="0">
                <a:spcBef>
                  <a:spcPct val="0"/>
                </a:spcBef>
                <a:spcAft>
                  <a:spcPct val="0"/>
                </a:spcAft>
                <a:defRPr b="1" i="1">
                  <a:solidFill>
                    <a:schemeClr val="tx1"/>
                  </a:solidFill>
                  <a:latin typeface="Arial" panose="020B0604020202020204" pitchFamily="34" charset="0"/>
                </a:defRPr>
              </a:lvl7pPr>
              <a:lvl8pPr marL="3429000" indent="-228600" eaLnBrk="0" fontAlgn="base" hangingPunct="0">
                <a:spcBef>
                  <a:spcPct val="0"/>
                </a:spcBef>
                <a:spcAft>
                  <a:spcPct val="0"/>
                </a:spcAft>
                <a:defRPr b="1" i="1">
                  <a:solidFill>
                    <a:schemeClr val="tx1"/>
                  </a:solidFill>
                  <a:latin typeface="Arial" panose="020B0604020202020204" pitchFamily="34" charset="0"/>
                </a:defRPr>
              </a:lvl8pPr>
              <a:lvl9pPr marL="3886200" indent="-228600" eaLnBrk="0" fontAlgn="base" hangingPunct="0">
                <a:spcBef>
                  <a:spcPct val="0"/>
                </a:spcBef>
                <a:spcAft>
                  <a:spcPct val="0"/>
                </a:spcAft>
                <a:defRPr b="1" i="1">
                  <a:solidFill>
                    <a:schemeClr val="tx1"/>
                  </a:solidFill>
                  <a:latin typeface="Arial" panose="020B0604020202020204" pitchFamily="34" charset="0"/>
                </a:defRPr>
              </a:lvl9pPr>
            </a:lstStyle>
            <a:p>
              <a:pPr algn="ctr" eaLnBrk="1" hangingPunct="1">
                <a:defRPr/>
              </a:pPr>
              <a:endParaRPr lang="ru-RU" altLang="ru-RU" sz="2400" b="0" i="0" smtClean="0">
                <a:latin typeface="Times New Roman" panose="02020603050405020304" pitchFamily="18" charset="0"/>
              </a:endParaRPr>
            </a:p>
          </p:txBody>
        </p:sp>
        <p:sp>
          <p:nvSpPr>
            <p:cNvPr id="7" name="AutoShape 5"/>
            <p:cNvSpPr>
              <a:spLocks noChangeArrowheads="1"/>
            </p:cNvSpPr>
            <p:nvPr userDrawn="1"/>
          </p:nvSpPr>
          <p:spPr bwMode="blackWhite">
            <a:xfrm>
              <a:off x="0" y="872"/>
              <a:ext cx="5664" cy="1152"/>
            </a:xfrm>
            <a:custGeom>
              <a:avLst/>
              <a:gdLst>
                <a:gd name="T0" fmla="*/ 0 w 4917"/>
                <a:gd name="T1" fmla="*/ 0 h 1000"/>
                <a:gd name="T2" fmla="*/ 28812 w 4917"/>
                <a:gd name="T3" fmla="*/ 0 h 1000"/>
                <a:gd name="T4" fmla="*/ 32081 w 4917"/>
                <a:gd name="T5" fmla="*/ 664 h 1000"/>
                <a:gd name="T6" fmla="*/ 28819 w 4917"/>
                <a:gd name="T7" fmla="*/ 1327 h 1000"/>
                <a:gd name="T8" fmla="*/ 0 w 4917"/>
                <a:gd name="T9" fmla="*/ 1327 h 1000"/>
                <a:gd name="T10" fmla="*/ 0 60000 65536"/>
                <a:gd name="T11" fmla="*/ 0 60000 65536"/>
                <a:gd name="T12" fmla="*/ 0 60000 65536"/>
                <a:gd name="T13" fmla="*/ 0 60000 65536"/>
                <a:gd name="T14" fmla="*/ 0 60000 65536"/>
                <a:gd name="T15" fmla="*/ 0 w 4917"/>
                <a:gd name="T16" fmla="*/ 0 h 1000"/>
                <a:gd name="T17" fmla="*/ 2459 w 4917"/>
                <a:gd name="T18" fmla="*/ 1000 h 1000"/>
              </a:gdLst>
              <a:ahLst/>
              <a:cxnLst>
                <a:cxn ang="T10">
                  <a:pos x="T0" y="T1"/>
                </a:cxn>
                <a:cxn ang="T11">
                  <a:pos x="T2" y="T3"/>
                </a:cxn>
                <a:cxn ang="T12">
                  <a:pos x="T4" y="T5"/>
                </a:cxn>
                <a:cxn ang="T13">
                  <a:pos x="T6" y="T7"/>
                </a:cxn>
                <a:cxn ang="T14">
                  <a:pos x="T8" y="T9"/>
                </a:cxn>
              </a:cxnLst>
              <a:rect l="T15" t="T16" r="T17" b="T18"/>
              <a:pathLst>
                <a:path w="4917" h="1000">
                  <a:moveTo>
                    <a:pt x="0" y="0"/>
                  </a:moveTo>
                  <a:lnTo>
                    <a:pt x="4416" y="0"/>
                  </a:lnTo>
                  <a:cubicBezTo>
                    <a:pt x="4693" y="0"/>
                    <a:pt x="4917" y="223"/>
                    <a:pt x="4917" y="500"/>
                  </a:cubicBezTo>
                  <a:cubicBezTo>
                    <a:pt x="4917" y="776"/>
                    <a:pt x="4693" y="999"/>
                    <a:pt x="4417" y="1000"/>
                  </a:cubicBezTo>
                  <a:lnTo>
                    <a:pt x="0" y="100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p>
          </p:txBody>
        </p:sp>
        <p:sp>
          <p:nvSpPr>
            <p:cNvPr id="8" name="Line 6"/>
            <p:cNvSpPr>
              <a:spLocks noChangeShapeType="1"/>
            </p:cNvSpPr>
            <p:nvPr userDrawn="1"/>
          </p:nvSpPr>
          <p:spPr bwMode="auto">
            <a:xfrm>
              <a:off x="0" y="1928"/>
              <a:ext cx="5232" cy="0"/>
            </a:xfrm>
            <a:prstGeom prst="line">
              <a:avLst/>
            </a:prstGeom>
            <a:noFill/>
            <a:ln w="508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pSp>
      <p:sp>
        <p:nvSpPr>
          <p:cNvPr id="50183" name="Rectangle 7"/>
          <p:cNvSpPr>
            <a:spLocks noGrp="1" noChangeArrowheads="1"/>
          </p:cNvSpPr>
          <p:nvPr>
            <p:ph type="ctrTitle"/>
          </p:nvPr>
        </p:nvSpPr>
        <p:spPr>
          <a:xfrm>
            <a:off x="228600" y="1427163"/>
            <a:ext cx="8077200" cy="1609725"/>
          </a:xfrm>
        </p:spPr>
        <p:txBody>
          <a:bodyPr/>
          <a:lstStyle>
            <a:lvl1pPr>
              <a:defRPr sz="4600"/>
            </a:lvl1pPr>
          </a:lstStyle>
          <a:p>
            <a:pPr lvl="0"/>
            <a:r>
              <a:rPr lang="ru-RU" noProof="0" smtClean="0"/>
              <a:t>Образец заголовка</a:t>
            </a:r>
          </a:p>
        </p:txBody>
      </p:sp>
      <p:sp>
        <p:nvSpPr>
          <p:cNvPr id="50184" name="Rectangle 8"/>
          <p:cNvSpPr>
            <a:spLocks noGrp="1" noChangeArrowheads="1"/>
          </p:cNvSpPr>
          <p:nvPr>
            <p:ph type="subTitle" idx="1"/>
          </p:nvPr>
        </p:nvSpPr>
        <p:spPr>
          <a:xfrm>
            <a:off x="1066800" y="3441700"/>
            <a:ext cx="6629400" cy="1676400"/>
          </a:xfrm>
        </p:spPr>
        <p:txBody>
          <a:bodyPr/>
          <a:lstStyle>
            <a:lvl1pPr marL="0" indent="0">
              <a:buFont typeface="Wingdings" pitchFamily="2" charset="2"/>
              <a:buNone/>
              <a:defRPr/>
            </a:lvl1pPr>
          </a:lstStyle>
          <a:p>
            <a:pPr lvl="0"/>
            <a:r>
              <a:rPr lang="ru-RU" noProof="0" smtClean="0"/>
              <a:t>Образец подзаголовка</a:t>
            </a:r>
          </a:p>
        </p:txBody>
      </p:sp>
      <p:sp>
        <p:nvSpPr>
          <p:cNvPr id="9" name="Rectangle 9"/>
          <p:cNvSpPr>
            <a:spLocks noGrp="1" noChangeArrowheads="1"/>
          </p:cNvSpPr>
          <p:nvPr>
            <p:ph type="dt" sz="half" idx="10"/>
          </p:nvPr>
        </p:nvSpPr>
        <p:spPr>
          <a:xfrm>
            <a:off x="457200" y="6248400"/>
            <a:ext cx="2133600" cy="471488"/>
          </a:xfrm>
        </p:spPr>
        <p:txBody>
          <a:bodyPr/>
          <a:lstStyle>
            <a:lvl1pPr>
              <a:defRPr/>
            </a:lvl1pPr>
          </a:lstStyle>
          <a:p>
            <a:pPr>
              <a:defRPr/>
            </a:pPr>
            <a:endParaRPr lang="ru-RU"/>
          </a:p>
        </p:txBody>
      </p:sp>
      <p:sp>
        <p:nvSpPr>
          <p:cNvPr id="10" name="Rectangle 10"/>
          <p:cNvSpPr>
            <a:spLocks noGrp="1" noChangeArrowheads="1"/>
          </p:cNvSpPr>
          <p:nvPr>
            <p:ph type="ftr" sz="quarter" idx="11"/>
          </p:nvPr>
        </p:nvSpPr>
        <p:spPr>
          <a:xfrm>
            <a:off x="3124200" y="6253163"/>
            <a:ext cx="2895600" cy="457200"/>
          </a:xfrm>
        </p:spPr>
        <p:txBody>
          <a:bodyPr/>
          <a:lstStyle>
            <a:lvl1pPr>
              <a:defRPr/>
            </a:lvl1pPr>
          </a:lstStyle>
          <a:p>
            <a:pPr>
              <a:defRPr/>
            </a:pPr>
            <a:endParaRPr lang="ru-RU"/>
          </a:p>
        </p:txBody>
      </p:sp>
      <p:sp>
        <p:nvSpPr>
          <p:cNvPr id="11" name="Rectangle 11"/>
          <p:cNvSpPr>
            <a:spLocks noGrp="1" noChangeArrowheads="1"/>
          </p:cNvSpPr>
          <p:nvPr>
            <p:ph type="sldNum" sz="quarter" idx="12"/>
          </p:nvPr>
        </p:nvSpPr>
        <p:spPr>
          <a:xfrm>
            <a:off x="6553200" y="6248400"/>
            <a:ext cx="2133600" cy="471488"/>
          </a:xfrm>
        </p:spPr>
        <p:txBody>
          <a:bodyPr/>
          <a:lstStyle>
            <a:lvl1pPr>
              <a:defRPr smtClean="0"/>
            </a:lvl1pPr>
          </a:lstStyle>
          <a:p>
            <a:pPr>
              <a:defRPr/>
            </a:pPr>
            <a:fld id="{AA1E6ACF-1708-4248-ACE6-54BE9839E108}" type="slidenum">
              <a:rPr lang="ru-RU" altLang="ru-RU"/>
              <a:pPr>
                <a:defRPr/>
              </a:pPr>
              <a:t>‹#›</a:t>
            </a:fld>
            <a:endParaRPr lang="ru-RU" altLang="ru-RU"/>
          </a:p>
        </p:txBody>
      </p:sp>
    </p:spTree>
    <p:extLst>
      <p:ext uri="{BB962C8B-B14F-4D97-AF65-F5344CB8AC3E}">
        <p14:creationId xmlns:p14="http://schemas.microsoft.com/office/powerpoint/2010/main" val="3084319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8"/>
          <p:cNvSpPr>
            <a:spLocks noGrp="1" noChangeArrowheads="1"/>
          </p:cNvSpPr>
          <p:nvPr>
            <p:ph type="dt" sz="half" idx="10"/>
          </p:nvPr>
        </p:nvSpPr>
        <p:spPr>
          <a:ln/>
        </p:spPr>
        <p:txBody>
          <a:bodyPr/>
          <a:lstStyle>
            <a:lvl1pPr>
              <a:defRPr/>
            </a:lvl1pPr>
          </a:lstStyle>
          <a:p>
            <a:pPr>
              <a:defRPr/>
            </a:pPr>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pPr>
              <a:defRPr/>
            </a:pPr>
            <a:fld id="{A0398581-963E-40C4-93E9-D0BC0776C611}" type="slidenum">
              <a:rPr lang="ru-RU" altLang="ru-RU"/>
              <a:pPr>
                <a:defRPr/>
              </a:pPr>
              <a:t>‹#›</a:t>
            </a:fld>
            <a:endParaRPr lang="ru-RU" altLang="ru-RU"/>
          </a:p>
        </p:txBody>
      </p:sp>
    </p:spTree>
    <p:extLst>
      <p:ext uri="{BB962C8B-B14F-4D97-AF65-F5344CB8AC3E}">
        <p14:creationId xmlns:p14="http://schemas.microsoft.com/office/powerpoint/2010/main" val="351253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450013" y="228600"/>
            <a:ext cx="2084387" cy="5791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95263" y="228600"/>
            <a:ext cx="6102350" cy="5791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8"/>
          <p:cNvSpPr>
            <a:spLocks noGrp="1" noChangeArrowheads="1"/>
          </p:cNvSpPr>
          <p:nvPr>
            <p:ph type="dt" sz="half" idx="10"/>
          </p:nvPr>
        </p:nvSpPr>
        <p:spPr>
          <a:ln/>
        </p:spPr>
        <p:txBody>
          <a:bodyPr/>
          <a:lstStyle>
            <a:lvl1pPr>
              <a:defRPr/>
            </a:lvl1pPr>
          </a:lstStyle>
          <a:p>
            <a:pPr>
              <a:defRPr/>
            </a:pPr>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pPr>
              <a:defRPr/>
            </a:pPr>
            <a:fld id="{6AA6AD65-AF81-4F80-A0F2-E210153C3426}" type="slidenum">
              <a:rPr lang="ru-RU" altLang="ru-RU"/>
              <a:pPr>
                <a:defRPr/>
              </a:pPr>
              <a:t>‹#›</a:t>
            </a:fld>
            <a:endParaRPr lang="ru-RU" altLang="ru-RU"/>
          </a:p>
        </p:txBody>
      </p:sp>
    </p:spTree>
    <p:extLst>
      <p:ext uri="{BB962C8B-B14F-4D97-AF65-F5344CB8AC3E}">
        <p14:creationId xmlns:p14="http://schemas.microsoft.com/office/powerpoint/2010/main" val="408190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Заголовок, текст и картинк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5263" y="228600"/>
            <a:ext cx="8015287" cy="9144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609600" y="1600200"/>
            <a:ext cx="3886200" cy="4419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Картинка 3"/>
          <p:cNvSpPr>
            <a:spLocks noGrp="1"/>
          </p:cNvSpPr>
          <p:nvPr>
            <p:ph type="clipArt" sz="half" idx="2"/>
          </p:nvPr>
        </p:nvSpPr>
        <p:spPr>
          <a:xfrm>
            <a:off x="4648200" y="1600200"/>
            <a:ext cx="3886200" cy="4419600"/>
          </a:xfrm>
        </p:spPr>
        <p:txBody>
          <a:bodyPr/>
          <a:lstStyle/>
          <a:p>
            <a:pPr lvl="0"/>
            <a:endParaRPr lang="ru-RU" noProof="0" smtClean="0"/>
          </a:p>
        </p:txBody>
      </p:sp>
      <p:sp>
        <p:nvSpPr>
          <p:cNvPr id="5" name="Rectangle 8"/>
          <p:cNvSpPr>
            <a:spLocks noGrp="1" noChangeArrowheads="1"/>
          </p:cNvSpPr>
          <p:nvPr>
            <p:ph type="dt" sz="half" idx="10"/>
          </p:nvPr>
        </p:nvSpPr>
        <p:spPr>
          <a:ln/>
        </p:spPr>
        <p:txBody>
          <a:bodyPr/>
          <a:lstStyle>
            <a:lvl1pPr>
              <a:defRPr/>
            </a:lvl1pPr>
          </a:lstStyle>
          <a:p>
            <a:pPr>
              <a:defRPr/>
            </a:pPr>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pPr>
              <a:defRPr/>
            </a:pPr>
            <a:fld id="{B2C561E0-EF4C-4771-9D31-2EB16B7D325B}" type="slidenum">
              <a:rPr lang="ru-RU" altLang="ru-RU"/>
              <a:pPr>
                <a:defRPr/>
              </a:pPr>
              <a:t>‹#›</a:t>
            </a:fld>
            <a:endParaRPr lang="ru-RU" altLang="ru-RU"/>
          </a:p>
        </p:txBody>
      </p:sp>
    </p:spTree>
    <p:extLst>
      <p:ext uri="{BB962C8B-B14F-4D97-AF65-F5344CB8AC3E}">
        <p14:creationId xmlns:p14="http://schemas.microsoft.com/office/powerpoint/2010/main" val="2856643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5263" y="228600"/>
            <a:ext cx="8015287" cy="9144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609600" y="1600200"/>
            <a:ext cx="3886200" cy="4419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3886200" cy="4419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8"/>
          <p:cNvSpPr>
            <a:spLocks noGrp="1" noChangeArrowheads="1"/>
          </p:cNvSpPr>
          <p:nvPr>
            <p:ph type="dt" sz="half" idx="10"/>
          </p:nvPr>
        </p:nvSpPr>
        <p:spPr>
          <a:ln/>
        </p:spPr>
        <p:txBody>
          <a:bodyPr/>
          <a:lstStyle>
            <a:lvl1pPr>
              <a:defRPr/>
            </a:lvl1pPr>
          </a:lstStyle>
          <a:p>
            <a:pPr>
              <a:defRPr/>
            </a:pPr>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pPr>
              <a:defRPr/>
            </a:pPr>
            <a:fld id="{B95C4060-33E9-4C90-90DB-DEF38A0D5AA3}" type="slidenum">
              <a:rPr lang="ru-RU" altLang="ru-RU"/>
              <a:pPr>
                <a:defRPr/>
              </a:pPr>
              <a:t>‹#›</a:t>
            </a:fld>
            <a:endParaRPr lang="ru-RU" altLang="ru-RU"/>
          </a:p>
        </p:txBody>
      </p:sp>
    </p:spTree>
    <p:extLst>
      <p:ext uri="{BB962C8B-B14F-4D97-AF65-F5344CB8AC3E}">
        <p14:creationId xmlns:p14="http://schemas.microsoft.com/office/powerpoint/2010/main" val="37478145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OverTx" preserve="1">
  <p:cSld name="Заголовок и два объекта над текс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5263" y="228600"/>
            <a:ext cx="8015287" cy="914400"/>
          </a:xfrm>
        </p:spPr>
        <p:txBody>
          <a:bodyPr/>
          <a:lstStyle/>
          <a:p>
            <a:r>
              <a:rPr lang="ru-RU" smtClean="0"/>
              <a:t>Образец заголовка</a:t>
            </a:r>
            <a:endParaRPr lang="ru-RU"/>
          </a:p>
        </p:txBody>
      </p:sp>
      <p:sp>
        <p:nvSpPr>
          <p:cNvPr id="3" name="Объект 2"/>
          <p:cNvSpPr>
            <a:spLocks noGrp="1"/>
          </p:cNvSpPr>
          <p:nvPr>
            <p:ph sz="quarter" idx="1"/>
          </p:nvPr>
        </p:nvSpPr>
        <p:spPr>
          <a:xfrm>
            <a:off x="609600" y="1600200"/>
            <a:ext cx="3886200" cy="2133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quarter" idx="2"/>
          </p:nvPr>
        </p:nvSpPr>
        <p:spPr>
          <a:xfrm>
            <a:off x="4648200" y="1600200"/>
            <a:ext cx="3886200" cy="2133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half" idx="3"/>
          </p:nvPr>
        </p:nvSpPr>
        <p:spPr>
          <a:xfrm>
            <a:off x="609600" y="3886200"/>
            <a:ext cx="7924800" cy="2133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8"/>
          <p:cNvSpPr>
            <a:spLocks noGrp="1" noChangeArrowheads="1"/>
          </p:cNvSpPr>
          <p:nvPr>
            <p:ph type="dt" sz="half" idx="10"/>
          </p:nvPr>
        </p:nvSpPr>
        <p:spPr>
          <a:ln/>
        </p:spPr>
        <p:txBody>
          <a:bodyPr/>
          <a:lstStyle>
            <a:lvl1pPr>
              <a:defRPr/>
            </a:lvl1pPr>
          </a:lstStyle>
          <a:p>
            <a:pPr>
              <a:defRPr/>
            </a:pPr>
            <a:endParaRPr lang="ru-RU"/>
          </a:p>
        </p:txBody>
      </p:sp>
      <p:sp>
        <p:nvSpPr>
          <p:cNvPr id="7" name="Rectangle 9"/>
          <p:cNvSpPr>
            <a:spLocks noGrp="1" noChangeArrowheads="1"/>
          </p:cNvSpPr>
          <p:nvPr>
            <p:ph type="ftr" sz="quarter" idx="11"/>
          </p:nvPr>
        </p:nvSpPr>
        <p:spPr>
          <a:ln/>
        </p:spPr>
        <p:txBody>
          <a:bodyPr/>
          <a:lstStyle>
            <a:lvl1pPr>
              <a:defRPr/>
            </a:lvl1pPr>
          </a:lstStyle>
          <a:p>
            <a:pPr>
              <a:defRPr/>
            </a:pPr>
            <a:endParaRPr lang="ru-RU"/>
          </a:p>
        </p:txBody>
      </p:sp>
      <p:sp>
        <p:nvSpPr>
          <p:cNvPr id="8" name="Rectangle 10"/>
          <p:cNvSpPr>
            <a:spLocks noGrp="1" noChangeArrowheads="1"/>
          </p:cNvSpPr>
          <p:nvPr>
            <p:ph type="sldNum" sz="quarter" idx="12"/>
          </p:nvPr>
        </p:nvSpPr>
        <p:spPr>
          <a:ln/>
        </p:spPr>
        <p:txBody>
          <a:bodyPr/>
          <a:lstStyle>
            <a:lvl1pPr>
              <a:defRPr/>
            </a:lvl1pPr>
          </a:lstStyle>
          <a:p>
            <a:pPr>
              <a:defRPr/>
            </a:pPr>
            <a:fld id="{6065DBB2-135B-4A6B-9332-C23DCBC65139}" type="slidenum">
              <a:rPr lang="ru-RU" altLang="ru-RU"/>
              <a:pPr>
                <a:defRPr/>
              </a:pPr>
              <a:t>‹#›</a:t>
            </a:fld>
            <a:endParaRPr lang="ru-RU" altLang="ru-RU"/>
          </a:p>
        </p:txBody>
      </p:sp>
    </p:spTree>
    <p:extLst>
      <p:ext uri="{BB962C8B-B14F-4D97-AF65-F5344CB8AC3E}">
        <p14:creationId xmlns:p14="http://schemas.microsoft.com/office/powerpoint/2010/main" val="20205463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fourObj" preserve="1">
  <p:cSld name="Заголовок и четыре объекта">
    <p:spTree>
      <p:nvGrpSpPr>
        <p:cNvPr id="1" name=""/>
        <p:cNvGrpSpPr/>
        <p:nvPr/>
      </p:nvGrpSpPr>
      <p:grpSpPr>
        <a:xfrm>
          <a:off x="0" y="0"/>
          <a:ext cx="0" cy="0"/>
          <a:chOff x="0" y="0"/>
          <a:chExt cx="0" cy="0"/>
        </a:xfrm>
      </p:grpSpPr>
      <p:sp>
        <p:nvSpPr>
          <p:cNvPr id="2" name="Заголовок 1"/>
          <p:cNvSpPr>
            <a:spLocks noGrp="1"/>
          </p:cNvSpPr>
          <p:nvPr>
            <p:ph type="title" sz="quarter"/>
          </p:nvPr>
        </p:nvSpPr>
        <p:spPr>
          <a:xfrm>
            <a:off x="195263" y="228600"/>
            <a:ext cx="8015287" cy="914400"/>
          </a:xfrm>
        </p:spPr>
        <p:txBody>
          <a:bodyPr/>
          <a:lstStyle/>
          <a:p>
            <a:r>
              <a:rPr lang="ru-RU" smtClean="0"/>
              <a:t>Образец заголовка</a:t>
            </a:r>
            <a:endParaRPr lang="ru-RU"/>
          </a:p>
        </p:txBody>
      </p:sp>
      <p:sp>
        <p:nvSpPr>
          <p:cNvPr id="3" name="Объект 2"/>
          <p:cNvSpPr>
            <a:spLocks noGrp="1"/>
          </p:cNvSpPr>
          <p:nvPr>
            <p:ph sz="quarter" idx="1"/>
          </p:nvPr>
        </p:nvSpPr>
        <p:spPr>
          <a:xfrm>
            <a:off x="609600" y="1600200"/>
            <a:ext cx="3886200" cy="2133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quarter" idx="2"/>
          </p:nvPr>
        </p:nvSpPr>
        <p:spPr>
          <a:xfrm>
            <a:off x="4648200" y="1600200"/>
            <a:ext cx="3886200" cy="2133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Объект 4"/>
          <p:cNvSpPr>
            <a:spLocks noGrp="1"/>
          </p:cNvSpPr>
          <p:nvPr>
            <p:ph sz="quarter" idx="3"/>
          </p:nvPr>
        </p:nvSpPr>
        <p:spPr>
          <a:xfrm>
            <a:off x="609600" y="3886200"/>
            <a:ext cx="3886200" cy="2133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Объект 5"/>
          <p:cNvSpPr>
            <a:spLocks noGrp="1"/>
          </p:cNvSpPr>
          <p:nvPr>
            <p:ph sz="quarter" idx="4"/>
          </p:nvPr>
        </p:nvSpPr>
        <p:spPr>
          <a:xfrm>
            <a:off x="4648200" y="3886200"/>
            <a:ext cx="3886200" cy="2133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8"/>
          <p:cNvSpPr>
            <a:spLocks noGrp="1" noChangeArrowheads="1"/>
          </p:cNvSpPr>
          <p:nvPr>
            <p:ph type="dt" sz="half" idx="10"/>
          </p:nvPr>
        </p:nvSpPr>
        <p:spPr>
          <a:ln/>
        </p:spPr>
        <p:txBody>
          <a:bodyPr/>
          <a:lstStyle>
            <a:lvl1pPr>
              <a:defRPr/>
            </a:lvl1pPr>
          </a:lstStyle>
          <a:p>
            <a:pPr>
              <a:defRPr/>
            </a:pPr>
            <a:endParaRPr lang="ru-RU"/>
          </a:p>
        </p:txBody>
      </p:sp>
      <p:sp>
        <p:nvSpPr>
          <p:cNvPr id="8" name="Rectangle 9"/>
          <p:cNvSpPr>
            <a:spLocks noGrp="1" noChangeArrowheads="1"/>
          </p:cNvSpPr>
          <p:nvPr>
            <p:ph type="ftr" sz="quarter" idx="11"/>
          </p:nvPr>
        </p:nvSpPr>
        <p:spPr>
          <a:ln/>
        </p:spPr>
        <p:txBody>
          <a:bodyPr/>
          <a:lstStyle>
            <a:lvl1pPr>
              <a:defRPr/>
            </a:lvl1pPr>
          </a:lstStyle>
          <a:p>
            <a:pPr>
              <a:defRPr/>
            </a:pPr>
            <a:endParaRPr lang="ru-RU"/>
          </a:p>
        </p:txBody>
      </p:sp>
      <p:sp>
        <p:nvSpPr>
          <p:cNvPr id="9" name="Rectangle 10"/>
          <p:cNvSpPr>
            <a:spLocks noGrp="1" noChangeArrowheads="1"/>
          </p:cNvSpPr>
          <p:nvPr>
            <p:ph type="sldNum" sz="quarter" idx="12"/>
          </p:nvPr>
        </p:nvSpPr>
        <p:spPr>
          <a:ln/>
        </p:spPr>
        <p:txBody>
          <a:bodyPr/>
          <a:lstStyle>
            <a:lvl1pPr>
              <a:defRPr/>
            </a:lvl1pPr>
          </a:lstStyle>
          <a:p>
            <a:pPr>
              <a:defRPr/>
            </a:pPr>
            <a:fld id="{05D94655-E4FB-409F-ACBB-A785396F9676}" type="slidenum">
              <a:rPr lang="ru-RU" altLang="ru-RU"/>
              <a:pPr>
                <a:defRPr/>
              </a:pPr>
              <a:t>‹#›</a:t>
            </a:fld>
            <a:endParaRPr lang="ru-RU" altLang="ru-RU"/>
          </a:p>
        </p:txBody>
      </p:sp>
    </p:spTree>
    <p:extLst>
      <p:ext uri="{BB962C8B-B14F-4D97-AF65-F5344CB8AC3E}">
        <p14:creationId xmlns:p14="http://schemas.microsoft.com/office/powerpoint/2010/main" val="3333852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8"/>
          <p:cNvSpPr>
            <a:spLocks noGrp="1" noChangeArrowheads="1"/>
          </p:cNvSpPr>
          <p:nvPr>
            <p:ph type="dt" sz="half" idx="10"/>
          </p:nvPr>
        </p:nvSpPr>
        <p:spPr>
          <a:ln/>
        </p:spPr>
        <p:txBody>
          <a:bodyPr/>
          <a:lstStyle>
            <a:lvl1pPr>
              <a:defRPr/>
            </a:lvl1pPr>
          </a:lstStyle>
          <a:p>
            <a:pPr>
              <a:defRPr/>
            </a:pPr>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pPr>
              <a:defRPr/>
            </a:pPr>
            <a:fld id="{C57959DD-6903-43E2-A15A-D0CE584451C6}" type="slidenum">
              <a:rPr lang="ru-RU" altLang="ru-RU"/>
              <a:pPr>
                <a:defRPr/>
              </a:pPr>
              <a:t>‹#›</a:t>
            </a:fld>
            <a:endParaRPr lang="ru-RU" altLang="ru-RU"/>
          </a:p>
        </p:txBody>
      </p:sp>
    </p:spTree>
    <p:extLst>
      <p:ext uri="{BB962C8B-B14F-4D97-AF65-F5344CB8AC3E}">
        <p14:creationId xmlns:p14="http://schemas.microsoft.com/office/powerpoint/2010/main" val="1198956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8"/>
          <p:cNvSpPr>
            <a:spLocks noGrp="1" noChangeArrowheads="1"/>
          </p:cNvSpPr>
          <p:nvPr>
            <p:ph type="dt" sz="half" idx="10"/>
          </p:nvPr>
        </p:nvSpPr>
        <p:spPr>
          <a:ln/>
        </p:spPr>
        <p:txBody>
          <a:bodyPr/>
          <a:lstStyle>
            <a:lvl1pPr>
              <a:defRPr/>
            </a:lvl1pPr>
          </a:lstStyle>
          <a:p>
            <a:pPr>
              <a:defRPr/>
            </a:pPr>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pPr>
              <a:defRPr/>
            </a:pPr>
            <a:fld id="{CCA3651F-1E30-4418-ADA4-7ED7B92031FE}" type="slidenum">
              <a:rPr lang="ru-RU" altLang="ru-RU"/>
              <a:pPr>
                <a:defRPr/>
              </a:pPr>
              <a:t>‹#›</a:t>
            </a:fld>
            <a:endParaRPr lang="ru-RU" altLang="ru-RU"/>
          </a:p>
        </p:txBody>
      </p:sp>
    </p:spTree>
    <p:extLst>
      <p:ext uri="{BB962C8B-B14F-4D97-AF65-F5344CB8AC3E}">
        <p14:creationId xmlns:p14="http://schemas.microsoft.com/office/powerpoint/2010/main" val="85360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8"/>
          <p:cNvSpPr>
            <a:spLocks noGrp="1" noChangeArrowheads="1"/>
          </p:cNvSpPr>
          <p:nvPr>
            <p:ph type="dt" sz="half" idx="10"/>
          </p:nvPr>
        </p:nvSpPr>
        <p:spPr>
          <a:ln/>
        </p:spPr>
        <p:txBody>
          <a:bodyPr/>
          <a:lstStyle>
            <a:lvl1pPr>
              <a:defRPr/>
            </a:lvl1pPr>
          </a:lstStyle>
          <a:p>
            <a:pPr>
              <a:defRPr/>
            </a:pPr>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pPr>
              <a:defRPr/>
            </a:pPr>
            <a:fld id="{3EB87052-058E-4ADC-B5D0-66500BC4388B}" type="slidenum">
              <a:rPr lang="ru-RU" altLang="ru-RU"/>
              <a:pPr>
                <a:defRPr/>
              </a:pPr>
              <a:t>‹#›</a:t>
            </a:fld>
            <a:endParaRPr lang="ru-RU" altLang="ru-RU"/>
          </a:p>
        </p:txBody>
      </p:sp>
    </p:spTree>
    <p:extLst>
      <p:ext uri="{BB962C8B-B14F-4D97-AF65-F5344CB8AC3E}">
        <p14:creationId xmlns:p14="http://schemas.microsoft.com/office/powerpoint/2010/main" val="2477812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8"/>
          <p:cNvSpPr>
            <a:spLocks noGrp="1" noChangeArrowheads="1"/>
          </p:cNvSpPr>
          <p:nvPr>
            <p:ph type="dt" sz="half" idx="10"/>
          </p:nvPr>
        </p:nvSpPr>
        <p:spPr>
          <a:ln/>
        </p:spPr>
        <p:txBody>
          <a:bodyPr/>
          <a:lstStyle>
            <a:lvl1pPr>
              <a:defRPr/>
            </a:lvl1pPr>
          </a:lstStyle>
          <a:p>
            <a:pPr>
              <a:defRPr/>
            </a:pPr>
            <a:endParaRPr lang="ru-RU"/>
          </a:p>
        </p:txBody>
      </p:sp>
      <p:sp>
        <p:nvSpPr>
          <p:cNvPr id="8" name="Rectangle 9"/>
          <p:cNvSpPr>
            <a:spLocks noGrp="1" noChangeArrowheads="1"/>
          </p:cNvSpPr>
          <p:nvPr>
            <p:ph type="ftr" sz="quarter" idx="11"/>
          </p:nvPr>
        </p:nvSpPr>
        <p:spPr>
          <a:ln/>
        </p:spPr>
        <p:txBody>
          <a:bodyPr/>
          <a:lstStyle>
            <a:lvl1pPr>
              <a:defRPr/>
            </a:lvl1pPr>
          </a:lstStyle>
          <a:p>
            <a:pPr>
              <a:defRPr/>
            </a:pPr>
            <a:endParaRPr lang="ru-RU"/>
          </a:p>
        </p:txBody>
      </p:sp>
      <p:sp>
        <p:nvSpPr>
          <p:cNvPr id="9" name="Rectangle 10"/>
          <p:cNvSpPr>
            <a:spLocks noGrp="1" noChangeArrowheads="1"/>
          </p:cNvSpPr>
          <p:nvPr>
            <p:ph type="sldNum" sz="quarter" idx="12"/>
          </p:nvPr>
        </p:nvSpPr>
        <p:spPr>
          <a:ln/>
        </p:spPr>
        <p:txBody>
          <a:bodyPr/>
          <a:lstStyle>
            <a:lvl1pPr>
              <a:defRPr/>
            </a:lvl1pPr>
          </a:lstStyle>
          <a:p>
            <a:pPr>
              <a:defRPr/>
            </a:pPr>
            <a:fld id="{209E9954-9880-453D-98E5-D8BA2C1CB493}" type="slidenum">
              <a:rPr lang="ru-RU" altLang="ru-RU"/>
              <a:pPr>
                <a:defRPr/>
              </a:pPr>
              <a:t>‹#›</a:t>
            </a:fld>
            <a:endParaRPr lang="ru-RU" altLang="ru-RU"/>
          </a:p>
        </p:txBody>
      </p:sp>
    </p:spTree>
    <p:extLst>
      <p:ext uri="{BB962C8B-B14F-4D97-AF65-F5344CB8AC3E}">
        <p14:creationId xmlns:p14="http://schemas.microsoft.com/office/powerpoint/2010/main" val="85624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8"/>
          <p:cNvSpPr>
            <a:spLocks noGrp="1" noChangeArrowheads="1"/>
          </p:cNvSpPr>
          <p:nvPr>
            <p:ph type="dt" sz="half" idx="10"/>
          </p:nvPr>
        </p:nvSpPr>
        <p:spPr>
          <a:ln/>
        </p:spPr>
        <p:txBody>
          <a:bodyPr/>
          <a:lstStyle>
            <a:lvl1pPr>
              <a:defRPr/>
            </a:lvl1pPr>
          </a:lstStyle>
          <a:p>
            <a:pPr>
              <a:defRPr/>
            </a:pPr>
            <a:endParaRPr lang="ru-RU"/>
          </a:p>
        </p:txBody>
      </p:sp>
      <p:sp>
        <p:nvSpPr>
          <p:cNvPr id="4" name="Rectangle 9"/>
          <p:cNvSpPr>
            <a:spLocks noGrp="1" noChangeArrowheads="1"/>
          </p:cNvSpPr>
          <p:nvPr>
            <p:ph type="ftr" sz="quarter" idx="11"/>
          </p:nvPr>
        </p:nvSpPr>
        <p:spPr>
          <a:ln/>
        </p:spPr>
        <p:txBody>
          <a:bodyPr/>
          <a:lstStyle>
            <a:lvl1pPr>
              <a:defRPr/>
            </a:lvl1pPr>
          </a:lstStyle>
          <a:p>
            <a:pPr>
              <a:defRPr/>
            </a:pPr>
            <a:endParaRPr lang="ru-RU"/>
          </a:p>
        </p:txBody>
      </p:sp>
      <p:sp>
        <p:nvSpPr>
          <p:cNvPr id="5" name="Rectangle 10"/>
          <p:cNvSpPr>
            <a:spLocks noGrp="1" noChangeArrowheads="1"/>
          </p:cNvSpPr>
          <p:nvPr>
            <p:ph type="sldNum" sz="quarter" idx="12"/>
          </p:nvPr>
        </p:nvSpPr>
        <p:spPr>
          <a:ln/>
        </p:spPr>
        <p:txBody>
          <a:bodyPr/>
          <a:lstStyle>
            <a:lvl1pPr>
              <a:defRPr/>
            </a:lvl1pPr>
          </a:lstStyle>
          <a:p>
            <a:pPr>
              <a:defRPr/>
            </a:pPr>
            <a:fld id="{EF5D08E4-8472-41C5-AA40-565EFD1A4A42}" type="slidenum">
              <a:rPr lang="ru-RU" altLang="ru-RU"/>
              <a:pPr>
                <a:defRPr/>
              </a:pPr>
              <a:t>‹#›</a:t>
            </a:fld>
            <a:endParaRPr lang="ru-RU" altLang="ru-RU"/>
          </a:p>
        </p:txBody>
      </p:sp>
    </p:spTree>
    <p:extLst>
      <p:ext uri="{BB962C8B-B14F-4D97-AF65-F5344CB8AC3E}">
        <p14:creationId xmlns:p14="http://schemas.microsoft.com/office/powerpoint/2010/main" val="2598864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ru-RU"/>
          </a:p>
        </p:txBody>
      </p:sp>
      <p:sp>
        <p:nvSpPr>
          <p:cNvPr id="3" name="Rectangle 9"/>
          <p:cNvSpPr>
            <a:spLocks noGrp="1" noChangeArrowheads="1"/>
          </p:cNvSpPr>
          <p:nvPr>
            <p:ph type="ftr" sz="quarter" idx="11"/>
          </p:nvPr>
        </p:nvSpPr>
        <p:spPr>
          <a:ln/>
        </p:spPr>
        <p:txBody>
          <a:bodyPr/>
          <a:lstStyle>
            <a:lvl1pPr>
              <a:defRPr/>
            </a:lvl1pPr>
          </a:lstStyle>
          <a:p>
            <a:pPr>
              <a:defRPr/>
            </a:pPr>
            <a:endParaRPr lang="ru-RU"/>
          </a:p>
        </p:txBody>
      </p:sp>
      <p:sp>
        <p:nvSpPr>
          <p:cNvPr id="4" name="Rectangle 10"/>
          <p:cNvSpPr>
            <a:spLocks noGrp="1" noChangeArrowheads="1"/>
          </p:cNvSpPr>
          <p:nvPr>
            <p:ph type="sldNum" sz="quarter" idx="12"/>
          </p:nvPr>
        </p:nvSpPr>
        <p:spPr>
          <a:ln/>
        </p:spPr>
        <p:txBody>
          <a:bodyPr/>
          <a:lstStyle>
            <a:lvl1pPr>
              <a:defRPr/>
            </a:lvl1pPr>
          </a:lstStyle>
          <a:p>
            <a:pPr>
              <a:defRPr/>
            </a:pPr>
            <a:fld id="{5E3A53E9-8F5D-476F-B6FE-3518F250CC08}" type="slidenum">
              <a:rPr lang="ru-RU" altLang="ru-RU"/>
              <a:pPr>
                <a:defRPr/>
              </a:pPr>
              <a:t>‹#›</a:t>
            </a:fld>
            <a:endParaRPr lang="ru-RU" altLang="ru-RU"/>
          </a:p>
        </p:txBody>
      </p:sp>
    </p:spTree>
    <p:extLst>
      <p:ext uri="{BB962C8B-B14F-4D97-AF65-F5344CB8AC3E}">
        <p14:creationId xmlns:p14="http://schemas.microsoft.com/office/powerpoint/2010/main" val="3564304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8"/>
          <p:cNvSpPr>
            <a:spLocks noGrp="1" noChangeArrowheads="1"/>
          </p:cNvSpPr>
          <p:nvPr>
            <p:ph type="dt" sz="half" idx="10"/>
          </p:nvPr>
        </p:nvSpPr>
        <p:spPr>
          <a:ln/>
        </p:spPr>
        <p:txBody>
          <a:bodyPr/>
          <a:lstStyle>
            <a:lvl1pPr>
              <a:defRPr/>
            </a:lvl1pPr>
          </a:lstStyle>
          <a:p>
            <a:pPr>
              <a:defRPr/>
            </a:pPr>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pPr>
              <a:defRPr/>
            </a:pPr>
            <a:fld id="{A55A5AD8-0987-4B49-8333-B1DFFAB47DE0}" type="slidenum">
              <a:rPr lang="ru-RU" altLang="ru-RU"/>
              <a:pPr>
                <a:defRPr/>
              </a:pPr>
              <a:t>‹#›</a:t>
            </a:fld>
            <a:endParaRPr lang="ru-RU" altLang="ru-RU"/>
          </a:p>
        </p:txBody>
      </p:sp>
    </p:spTree>
    <p:extLst>
      <p:ext uri="{BB962C8B-B14F-4D97-AF65-F5344CB8AC3E}">
        <p14:creationId xmlns:p14="http://schemas.microsoft.com/office/powerpoint/2010/main" val="3645098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8"/>
          <p:cNvSpPr>
            <a:spLocks noGrp="1" noChangeArrowheads="1"/>
          </p:cNvSpPr>
          <p:nvPr>
            <p:ph type="dt" sz="half" idx="10"/>
          </p:nvPr>
        </p:nvSpPr>
        <p:spPr>
          <a:ln/>
        </p:spPr>
        <p:txBody>
          <a:bodyPr/>
          <a:lstStyle>
            <a:lvl1pPr>
              <a:defRPr/>
            </a:lvl1pPr>
          </a:lstStyle>
          <a:p>
            <a:pPr>
              <a:defRPr/>
            </a:pPr>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pPr>
              <a:defRPr/>
            </a:pPr>
            <a:fld id="{2E9E9BD8-FFAE-46E6-BED2-A6F2FF5EC897}" type="slidenum">
              <a:rPr lang="ru-RU" altLang="ru-RU"/>
              <a:pPr>
                <a:defRPr/>
              </a:pPr>
              <a:t>‹#›</a:t>
            </a:fld>
            <a:endParaRPr lang="ru-RU" altLang="ru-RU"/>
          </a:p>
        </p:txBody>
      </p:sp>
    </p:spTree>
    <p:extLst>
      <p:ext uri="{BB962C8B-B14F-4D97-AF65-F5344CB8AC3E}">
        <p14:creationId xmlns:p14="http://schemas.microsoft.com/office/powerpoint/2010/main" val="1972259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i="1">
                  <a:solidFill>
                    <a:schemeClr val="tx1"/>
                  </a:solidFill>
                  <a:latin typeface="Arial" panose="020B0604020202020204" pitchFamily="34" charset="0"/>
                </a:defRPr>
              </a:lvl1pPr>
              <a:lvl2pPr marL="742950" indent="-285750" eaLnBrk="0" hangingPunct="0">
                <a:defRPr b="1" i="1">
                  <a:solidFill>
                    <a:schemeClr val="tx1"/>
                  </a:solidFill>
                  <a:latin typeface="Arial" panose="020B0604020202020204" pitchFamily="34" charset="0"/>
                </a:defRPr>
              </a:lvl2pPr>
              <a:lvl3pPr marL="1143000" indent="-228600" eaLnBrk="0" hangingPunct="0">
                <a:defRPr b="1" i="1">
                  <a:solidFill>
                    <a:schemeClr val="tx1"/>
                  </a:solidFill>
                  <a:latin typeface="Arial" panose="020B0604020202020204" pitchFamily="34" charset="0"/>
                </a:defRPr>
              </a:lvl3pPr>
              <a:lvl4pPr marL="1600200" indent="-228600" eaLnBrk="0" hangingPunct="0">
                <a:defRPr b="1" i="1">
                  <a:solidFill>
                    <a:schemeClr val="tx1"/>
                  </a:solidFill>
                  <a:latin typeface="Arial" panose="020B0604020202020204" pitchFamily="34" charset="0"/>
                </a:defRPr>
              </a:lvl4pPr>
              <a:lvl5pPr marL="2057400" indent="-228600" eaLnBrk="0" hangingPunct="0">
                <a:defRPr b="1" i="1">
                  <a:solidFill>
                    <a:schemeClr val="tx1"/>
                  </a:solidFill>
                  <a:latin typeface="Arial" panose="020B0604020202020204" pitchFamily="34" charset="0"/>
                </a:defRPr>
              </a:lvl5pPr>
              <a:lvl6pPr marL="2514600" indent="-228600" eaLnBrk="0" fontAlgn="base" hangingPunct="0">
                <a:spcBef>
                  <a:spcPct val="0"/>
                </a:spcBef>
                <a:spcAft>
                  <a:spcPct val="0"/>
                </a:spcAft>
                <a:defRPr b="1" i="1">
                  <a:solidFill>
                    <a:schemeClr val="tx1"/>
                  </a:solidFill>
                  <a:latin typeface="Arial" panose="020B0604020202020204" pitchFamily="34" charset="0"/>
                </a:defRPr>
              </a:lvl6pPr>
              <a:lvl7pPr marL="2971800" indent="-228600" eaLnBrk="0" fontAlgn="base" hangingPunct="0">
                <a:spcBef>
                  <a:spcPct val="0"/>
                </a:spcBef>
                <a:spcAft>
                  <a:spcPct val="0"/>
                </a:spcAft>
                <a:defRPr b="1" i="1">
                  <a:solidFill>
                    <a:schemeClr val="tx1"/>
                  </a:solidFill>
                  <a:latin typeface="Arial" panose="020B0604020202020204" pitchFamily="34" charset="0"/>
                </a:defRPr>
              </a:lvl7pPr>
              <a:lvl8pPr marL="3429000" indent="-228600" eaLnBrk="0" fontAlgn="base" hangingPunct="0">
                <a:spcBef>
                  <a:spcPct val="0"/>
                </a:spcBef>
                <a:spcAft>
                  <a:spcPct val="0"/>
                </a:spcAft>
                <a:defRPr b="1" i="1">
                  <a:solidFill>
                    <a:schemeClr val="tx1"/>
                  </a:solidFill>
                  <a:latin typeface="Arial" panose="020B0604020202020204" pitchFamily="34" charset="0"/>
                </a:defRPr>
              </a:lvl8pPr>
              <a:lvl9pPr marL="3886200" indent="-228600" eaLnBrk="0" fontAlgn="base" hangingPunct="0">
                <a:spcBef>
                  <a:spcPct val="0"/>
                </a:spcBef>
                <a:spcAft>
                  <a:spcPct val="0"/>
                </a:spcAft>
                <a:defRPr b="1" i="1">
                  <a:solidFill>
                    <a:schemeClr val="tx1"/>
                  </a:solidFill>
                  <a:latin typeface="Arial" panose="020B0604020202020204" pitchFamily="34" charset="0"/>
                </a:defRPr>
              </a:lvl9pPr>
            </a:lstStyle>
            <a:p>
              <a:pPr algn="ctr" eaLnBrk="1" hangingPunct="1">
                <a:defRPr/>
              </a:pPr>
              <a:endParaRPr lang="ru-RU" altLang="ru-RU" sz="2400" b="0" i="0" smtClean="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6833 w 7000"/>
                <a:gd name="T3" fmla="*/ 0 h 1000"/>
                <a:gd name="T4" fmla="*/ 28901 w 7000"/>
                <a:gd name="T5" fmla="*/ 295 h 1000"/>
                <a:gd name="T6" fmla="*/ 26837 w 7000"/>
                <a:gd name="T7" fmla="*/ 590 h 1000"/>
                <a:gd name="T8" fmla="*/ 0 w 7000"/>
                <a:gd name="T9" fmla="*/ 590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pSp>
      <p:sp>
        <p:nvSpPr>
          <p:cNvPr id="1027" name="Rectangle 6"/>
          <p:cNvSpPr>
            <a:spLocks noGrp="1" noChangeArrowheads="1"/>
          </p:cNvSpPr>
          <p:nvPr>
            <p:ph type="title"/>
          </p:nvPr>
        </p:nvSpPr>
        <p:spPr bwMode="auto">
          <a:xfrm>
            <a:off x="195263" y="228600"/>
            <a:ext cx="801528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8" name="Rectangle 7"/>
          <p:cNvSpPr>
            <a:spLocks noGrp="1" noChangeArrowheads="1"/>
          </p:cNvSpPr>
          <p:nvPr>
            <p:ph type="body" idx="1"/>
          </p:nvPr>
        </p:nvSpPr>
        <p:spPr bwMode="auto">
          <a:xfrm>
            <a:off x="609600" y="1600200"/>
            <a:ext cx="79248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9160" name="Rectangle 8"/>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i="0">
                <a:latin typeface="Arial" charset="0"/>
              </a:defRPr>
            </a:lvl1pPr>
          </a:lstStyle>
          <a:p>
            <a:pPr>
              <a:defRPr/>
            </a:pPr>
            <a:endParaRPr lang="ru-RU"/>
          </a:p>
        </p:txBody>
      </p:sp>
      <p:sp>
        <p:nvSpPr>
          <p:cNvPr id="49161" name="Rectangle 9"/>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b="0" i="0">
                <a:latin typeface="Arial" charset="0"/>
              </a:defRPr>
            </a:lvl1pPr>
          </a:lstStyle>
          <a:p>
            <a:pPr>
              <a:defRPr/>
            </a:pPr>
            <a:endParaRPr lang="ru-RU"/>
          </a:p>
        </p:txBody>
      </p:sp>
      <p:sp>
        <p:nvSpPr>
          <p:cNvPr id="49162" name="Rectangle 10"/>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i="0" smtClean="0">
                <a:latin typeface="Arial Black" panose="020B0A04020102020204" pitchFamily="34" charset="0"/>
              </a:defRPr>
            </a:lvl1pPr>
          </a:lstStyle>
          <a:p>
            <a:pPr>
              <a:defRPr/>
            </a:pPr>
            <a:fld id="{40CC3203-333B-4CB7-9383-B2309EF66634}"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740"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 id="2147483739" r:id="rId15"/>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anose="05000000000000000000"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anose="05000000000000000000"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15.xml"/><Relationship Id="rId5" Type="http://schemas.openxmlformats.org/officeDocument/2006/relationships/image" Target="../media/image18.jpeg"/><Relationship Id="rId4" Type="http://schemas.openxmlformats.org/officeDocument/2006/relationships/image" Target="../media/image1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ru-RU" altLang="ru-RU" smtClean="0"/>
              <a:t>Поэты – «шестидесятники»</a:t>
            </a:r>
          </a:p>
        </p:txBody>
      </p:sp>
      <p:sp>
        <p:nvSpPr>
          <p:cNvPr id="4099" name="Rectangle 4"/>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ru-RU" altLang="ru-RU" sz="2000" smtClean="0"/>
              <a:t> </a:t>
            </a:r>
          </a:p>
          <a:p>
            <a:pPr eaLnBrk="1" hangingPunct="1">
              <a:lnSpc>
                <a:spcPct val="80000"/>
              </a:lnSpc>
              <a:buFont typeface="Wingdings" panose="05000000000000000000" pitchFamily="2" charset="2"/>
              <a:buNone/>
            </a:pPr>
            <a:r>
              <a:rPr lang="ru-RU" altLang="ru-RU" sz="2000" smtClean="0"/>
              <a:t>     В середине ХХ века в нашей литературе зажглись имена многих талантливых писателей и поэтов.  Андрей Вознесенский, Евгений Евтушенко, Белла Ахмадулина, Николай Старшинов, Андрей Дементьев, Николай Рубцов, Роберт Рождественский и другие.</a:t>
            </a:r>
          </a:p>
          <a:p>
            <a:pPr eaLnBrk="1" hangingPunct="1">
              <a:lnSpc>
                <a:spcPct val="80000"/>
              </a:lnSpc>
              <a:buFont typeface="Wingdings" panose="05000000000000000000" pitchFamily="2" charset="2"/>
              <a:buNone/>
            </a:pPr>
            <a:endParaRPr lang="ru-RU" altLang="ru-RU" sz="2000" smtClean="0"/>
          </a:p>
          <a:p>
            <a:pPr eaLnBrk="1" hangingPunct="1">
              <a:lnSpc>
                <a:spcPct val="80000"/>
              </a:lnSpc>
              <a:buFont typeface="Wingdings" panose="05000000000000000000" pitchFamily="2" charset="2"/>
              <a:buNone/>
            </a:pPr>
            <a:endParaRPr lang="ru-RU" altLang="ru-RU" sz="2000" smtClean="0"/>
          </a:p>
          <a:p>
            <a:pPr eaLnBrk="1" hangingPunct="1">
              <a:lnSpc>
                <a:spcPct val="80000"/>
              </a:lnSpc>
              <a:buFont typeface="Wingdings" panose="05000000000000000000" pitchFamily="2" charset="2"/>
              <a:buNone/>
            </a:pPr>
            <a:r>
              <a:rPr lang="ru-RU" altLang="ru-RU" sz="2000" smtClean="0"/>
              <a:t>     Словом «шестидесятники» традиционно обозначается поколение деятелей русской культуры, представляющих почти все виды художественного творчества. Его наиболее активной и популярной частью были писатели, среди них – прежде всего поэты.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p:nvPr>
        </p:nvSpPr>
        <p:spPr/>
        <p:txBody>
          <a:bodyPr/>
          <a:lstStyle/>
          <a:p>
            <a:pPr eaLnBrk="1" hangingPunct="1"/>
            <a:r>
              <a:rPr lang="ru-RU" altLang="ru-RU" smtClean="0"/>
              <a:t>Булат Окуджава</a:t>
            </a:r>
          </a:p>
        </p:txBody>
      </p:sp>
      <p:sp>
        <p:nvSpPr>
          <p:cNvPr id="14339" name="Rectangle 5"/>
          <p:cNvSpPr>
            <a:spLocks noGrp="1" noChangeArrowheads="1"/>
          </p:cNvSpPr>
          <p:nvPr>
            <p:ph type="body" sz="half" idx="1"/>
          </p:nvPr>
        </p:nvSpPr>
        <p:spPr>
          <a:xfrm>
            <a:off x="684213" y="1628775"/>
            <a:ext cx="3886200" cy="4419600"/>
          </a:xfrm>
        </p:spPr>
        <p:txBody>
          <a:bodyPr/>
          <a:lstStyle/>
          <a:p>
            <a:pPr eaLnBrk="1" hangingPunct="1">
              <a:lnSpc>
                <a:spcPct val="80000"/>
              </a:lnSpc>
              <a:buFont typeface="Wingdings" panose="05000000000000000000" pitchFamily="2" charset="2"/>
              <a:buNone/>
            </a:pPr>
            <a:r>
              <a:rPr lang="ru-RU" altLang="ru-RU" sz="1200" smtClean="0"/>
              <a:t>          </a:t>
            </a:r>
            <a:r>
              <a:rPr lang="ru-RU" altLang="ru-RU" sz="1400" b="1" smtClean="0"/>
              <a:t>Родился в Москве. </a:t>
            </a:r>
          </a:p>
          <a:p>
            <a:pPr eaLnBrk="1" hangingPunct="1">
              <a:lnSpc>
                <a:spcPct val="80000"/>
              </a:lnSpc>
              <a:buFont typeface="Wingdings" panose="05000000000000000000" pitchFamily="2" charset="2"/>
              <a:buNone/>
            </a:pPr>
            <a:r>
              <a:rPr lang="ru-RU" altLang="ru-RU" sz="1400" b="1" smtClean="0"/>
              <a:t>         В 1942 году из 9 класса    добровольцем ушел на фронт, служил минометчиком, был ранен. После госпиталя был связистом. В 1945 году демобилизовался, работал, заканчивал 10 класс. Окончил филфак Тбилисского государственного университета в 1950 году и два года работал учителем русского языка и литературы в деревне Шамордино Калужской области. </a:t>
            </a:r>
          </a:p>
          <a:p>
            <a:pPr eaLnBrk="1" hangingPunct="1">
              <a:lnSpc>
                <a:spcPct val="80000"/>
              </a:lnSpc>
              <a:buFont typeface="Wingdings" panose="05000000000000000000" pitchFamily="2" charset="2"/>
              <a:buNone/>
            </a:pPr>
            <a:r>
              <a:rPr lang="ru-RU" altLang="ru-RU" sz="1400" b="1" smtClean="0"/>
              <a:t>          В 1956 году вернулся в Москву. Работал редактором в издательстве "Молодая гвардия", зав. отделом поэзии в "Литературной газете", с 1962 года член Союза писателей СССР. Один из основателей жанра авторской песни. </a:t>
            </a:r>
          </a:p>
          <a:p>
            <a:pPr eaLnBrk="1" hangingPunct="1">
              <a:lnSpc>
                <a:spcPct val="80000"/>
              </a:lnSpc>
              <a:buFont typeface="Wingdings" panose="05000000000000000000" pitchFamily="2" charset="2"/>
              <a:buNone/>
            </a:pPr>
            <a:r>
              <a:rPr lang="ru-RU" altLang="ru-RU" sz="1400" b="1" smtClean="0"/>
              <a:t>        Песни Окуджавы звучат в кинофильмах, спектаклях, радиопостановках. </a:t>
            </a:r>
          </a:p>
          <a:p>
            <a:pPr eaLnBrk="1" hangingPunct="1">
              <a:lnSpc>
                <a:spcPct val="80000"/>
              </a:lnSpc>
              <a:buFont typeface="Wingdings" panose="05000000000000000000" pitchFamily="2" charset="2"/>
              <a:buNone/>
            </a:pPr>
            <a:r>
              <a:rPr lang="ru-RU" altLang="ru-RU" sz="1400" b="1" smtClean="0"/>
              <a:t>       Скончался в Париже.</a:t>
            </a:r>
          </a:p>
        </p:txBody>
      </p:sp>
      <p:pic>
        <p:nvPicPr>
          <p:cNvPr id="14340" name="Picture 7" descr="04c60d6464d5fb3100c139527b141907"/>
          <p:cNvPicPr>
            <a:picLocks noGrp="1" noChangeAspect="1" noChangeArrowheads="1"/>
          </p:cNvPicPr>
          <p:nvPr>
            <p:ph sz="half" idx="2"/>
          </p:nvPr>
        </p:nvPicPr>
        <p:blipFill>
          <a:blip r:embed="rId2">
            <a:extLst>
              <a:ext uri="{28A0092B-C50C-407E-A947-70E740481C1C}">
                <a14:useLocalDpi xmlns:a14="http://schemas.microsoft.com/office/drawing/2010/main"/>
              </a:ext>
            </a:extLst>
          </a:blip>
          <a:srcRect/>
          <a:stretch>
            <a:fillRect/>
          </a:stretch>
        </p:blipFill>
        <p:spPr>
          <a:xfrm>
            <a:off x="4716463" y="1600200"/>
            <a:ext cx="3600450" cy="456565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p:txBody>
          <a:bodyPr/>
          <a:lstStyle/>
          <a:p>
            <a:pPr eaLnBrk="1" hangingPunct="1"/>
            <a:r>
              <a:rPr lang="ru-RU" altLang="ru-RU" smtClean="0"/>
              <a:t>Булат Окуджава</a:t>
            </a:r>
          </a:p>
        </p:txBody>
      </p:sp>
      <p:sp>
        <p:nvSpPr>
          <p:cNvPr id="15363" name="Rectangle 5"/>
          <p:cNvSpPr>
            <a:spLocks noGrp="1" noChangeArrowheads="1"/>
          </p:cNvSpPr>
          <p:nvPr>
            <p:ph type="body" sz="half" idx="1"/>
          </p:nvPr>
        </p:nvSpPr>
        <p:spPr/>
        <p:txBody>
          <a:bodyPr/>
          <a:lstStyle/>
          <a:p>
            <a:pPr eaLnBrk="1" hangingPunct="1">
              <a:lnSpc>
                <a:spcPct val="80000"/>
              </a:lnSpc>
              <a:buFont typeface="Wingdings" panose="05000000000000000000" pitchFamily="2" charset="2"/>
              <a:buNone/>
            </a:pPr>
            <a:r>
              <a:rPr lang="ru-RU" altLang="ru-RU" sz="1800" smtClean="0"/>
              <a:t>     </a:t>
            </a:r>
            <a:r>
              <a:rPr lang="ru-RU" altLang="ru-RU" sz="1800" b="1" smtClean="0"/>
              <a:t>Поэт Окуджава писал о простых истинах: о любви, вере, дружбе, братстве, верности, милосердии – и делал это мягко, деликатно, с дружеской улыбкой, а иногда с легкой горечью и грустью. Необычны и привлекательны названия его  песен: «Возьмемся за руки, друзья!», «До свидания, мальчики!», «Давайте понимать друг друга с полуслова!» и др. Все они близки и дороги тем, кто ценит подлинное человеческое общение. Его песни добры, мужественны, красивы.</a:t>
            </a:r>
          </a:p>
        </p:txBody>
      </p:sp>
      <p:pic>
        <p:nvPicPr>
          <p:cNvPr id="15364" name="Picture 7" descr="170411866"/>
          <p:cNvPicPr>
            <a:picLocks noGrp="1" noChangeAspect="1" noChangeArrowheads="1"/>
          </p:cNvPicPr>
          <p:nvPr>
            <p:ph sz="half" idx="2"/>
          </p:nvPr>
        </p:nvPicPr>
        <p:blipFill>
          <a:blip r:embed="rId2">
            <a:extLst>
              <a:ext uri="{28A0092B-C50C-407E-A947-70E740481C1C}">
                <a14:useLocalDpi xmlns:a14="http://schemas.microsoft.com/office/drawing/2010/main"/>
              </a:ext>
            </a:extLst>
          </a:blip>
          <a:srcRect/>
          <a:stretch>
            <a:fillRect/>
          </a:stretch>
        </p:blipFill>
        <p:spPr>
          <a:xfrm>
            <a:off x="4572000" y="2133600"/>
            <a:ext cx="3816350" cy="3382963"/>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p:txBody>
          <a:bodyPr/>
          <a:lstStyle/>
          <a:p>
            <a:pPr eaLnBrk="1" hangingPunct="1"/>
            <a:r>
              <a:rPr lang="ru-RU" altLang="ru-RU" smtClean="0"/>
              <a:t>Булат Окуджава</a:t>
            </a:r>
          </a:p>
        </p:txBody>
      </p:sp>
      <p:sp>
        <p:nvSpPr>
          <p:cNvPr id="16387" name="Rectangle 5"/>
          <p:cNvSpPr>
            <a:spLocks noGrp="1" noChangeArrowheads="1"/>
          </p:cNvSpPr>
          <p:nvPr>
            <p:ph type="body" sz="half" idx="1"/>
          </p:nvPr>
        </p:nvSpPr>
        <p:spPr/>
        <p:txBody>
          <a:bodyPr/>
          <a:lstStyle/>
          <a:p>
            <a:pPr eaLnBrk="1" hangingPunct="1">
              <a:lnSpc>
                <a:spcPct val="80000"/>
              </a:lnSpc>
              <a:buFont typeface="Wingdings" panose="05000000000000000000" pitchFamily="2" charset="2"/>
              <a:buNone/>
            </a:pPr>
            <a:r>
              <a:rPr lang="ru-RU" altLang="ru-RU" sz="1400" smtClean="0"/>
              <a:t>      </a:t>
            </a:r>
            <a:r>
              <a:rPr lang="ru-RU" altLang="ru-RU" sz="1400" b="1" smtClean="0"/>
              <a:t>Его песни разу вошли в жизнь россиян и надолго. Вместе с его песнями появились необычные слова и  словосочетания: «часовые любви», «ситцевые женщины», «мои кредиторы – молчаливые Вера, Надежда, Любовь…». Совершенно непривычно звучало сказанное о недавней войне слово «подлая».</a:t>
            </a:r>
          </a:p>
          <a:p>
            <a:pPr eaLnBrk="1" hangingPunct="1">
              <a:lnSpc>
                <a:spcPct val="80000"/>
              </a:lnSpc>
              <a:buFont typeface="Wingdings" panose="05000000000000000000" pitchFamily="2" charset="2"/>
              <a:buNone/>
            </a:pPr>
            <a:r>
              <a:rPr lang="ru-RU" altLang="ru-RU" sz="1400" b="1" smtClean="0"/>
              <a:t>      </a:t>
            </a:r>
          </a:p>
          <a:p>
            <a:pPr eaLnBrk="1" hangingPunct="1">
              <a:lnSpc>
                <a:spcPct val="80000"/>
              </a:lnSpc>
              <a:buFont typeface="Wingdings" panose="05000000000000000000" pitchFamily="2" charset="2"/>
              <a:buNone/>
            </a:pPr>
            <a:r>
              <a:rPr lang="ru-RU" altLang="ru-RU" sz="1400" b="1" smtClean="0"/>
              <a:t>      Ах, война, что ты сделала подлая:</a:t>
            </a:r>
            <a:br>
              <a:rPr lang="ru-RU" altLang="ru-RU" sz="1400" b="1" smtClean="0"/>
            </a:br>
            <a:r>
              <a:rPr lang="ru-RU" altLang="ru-RU" sz="1400" b="1" smtClean="0"/>
              <a:t>Стали тихими наши дворы.</a:t>
            </a:r>
            <a:br>
              <a:rPr lang="ru-RU" altLang="ru-RU" sz="1400" b="1" smtClean="0"/>
            </a:br>
            <a:r>
              <a:rPr lang="ru-RU" altLang="ru-RU" sz="1400" b="1" smtClean="0"/>
              <a:t>Наши мальчики головы подняли,</a:t>
            </a:r>
            <a:br>
              <a:rPr lang="ru-RU" altLang="ru-RU" sz="1400" b="1" smtClean="0"/>
            </a:br>
            <a:r>
              <a:rPr lang="ru-RU" altLang="ru-RU" sz="1400" b="1" smtClean="0"/>
              <a:t>Повзрослели они до поры.</a:t>
            </a:r>
            <a:br>
              <a:rPr lang="ru-RU" altLang="ru-RU" sz="1400" b="1" smtClean="0"/>
            </a:br>
            <a:r>
              <a:rPr lang="ru-RU" altLang="ru-RU" sz="1400" b="1" smtClean="0"/>
              <a:t>На дорогах едва помаячили</a:t>
            </a:r>
            <a:br>
              <a:rPr lang="ru-RU" altLang="ru-RU" sz="1400" b="1" smtClean="0"/>
            </a:br>
            <a:r>
              <a:rPr lang="ru-RU" altLang="ru-RU" sz="1400" b="1" smtClean="0"/>
              <a:t>И ушли – за солдатом солдат…</a:t>
            </a:r>
            <a:br>
              <a:rPr lang="ru-RU" altLang="ru-RU" sz="1400" b="1" smtClean="0"/>
            </a:br>
            <a:r>
              <a:rPr lang="ru-RU" altLang="ru-RU" sz="1400" b="1" smtClean="0"/>
              <a:t>До свидания, мальчики, мальчики</a:t>
            </a:r>
            <a:r>
              <a:rPr lang="ru-RU" altLang="ru-RU" sz="1400" smtClean="0"/>
              <a:t>,</a:t>
            </a:r>
            <a:br>
              <a:rPr lang="ru-RU" altLang="ru-RU" sz="1400" smtClean="0"/>
            </a:br>
            <a:r>
              <a:rPr lang="ru-RU" altLang="ru-RU" sz="1400" b="1" smtClean="0"/>
              <a:t>Постарайтесь вернуться назад.</a:t>
            </a:r>
          </a:p>
        </p:txBody>
      </p:sp>
      <p:pic>
        <p:nvPicPr>
          <p:cNvPr id="16388" name="Picture 7" descr="image001"/>
          <p:cNvPicPr>
            <a:picLocks noGrp="1" noChangeAspect="1" noChangeArrowheads="1"/>
          </p:cNvPicPr>
          <p:nvPr>
            <p:ph sz="half" idx="2"/>
          </p:nvPr>
        </p:nvPicPr>
        <p:blipFill>
          <a:blip r:embed="rId2">
            <a:extLst>
              <a:ext uri="{28A0092B-C50C-407E-A947-70E740481C1C}">
                <a14:useLocalDpi xmlns:a14="http://schemas.microsoft.com/office/drawing/2010/main"/>
              </a:ext>
            </a:extLst>
          </a:blip>
          <a:srcRect/>
          <a:stretch>
            <a:fillRect/>
          </a:stretch>
        </p:blipFill>
        <p:spPr>
          <a:xfrm>
            <a:off x="4572000" y="1412875"/>
            <a:ext cx="3468688" cy="4606925"/>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title"/>
          </p:nvPr>
        </p:nvSpPr>
        <p:spPr/>
        <p:txBody>
          <a:bodyPr/>
          <a:lstStyle/>
          <a:p>
            <a:pPr eaLnBrk="1" hangingPunct="1"/>
            <a:r>
              <a:rPr lang="ru-RU" altLang="ru-RU" smtClean="0"/>
              <a:t>Белла Ахмадулина</a:t>
            </a:r>
          </a:p>
        </p:txBody>
      </p:sp>
      <p:sp>
        <p:nvSpPr>
          <p:cNvPr id="17411" name="Rectangle 8"/>
          <p:cNvSpPr>
            <a:spLocks noGrp="1" noChangeArrowheads="1"/>
          </p:cNvSpPr>
          <p:nvPr>
            <p:ph type="body" sz="half" idx="1"/>
          </p:nvPr>
        </p:nvSpPr>
        <p:spPr/>
        <p:txBody>
          <a:bodyPr/>
          <a:lstStyle/>
          <a:p>
            <a:pPr eaLnBrk="1" hangingPunct="1">
              <a:lnSpc>
                <a:spcPct val="80000"/>
              </a:lnSpc>
              <a:buFont typeface="Wingdings" panose="05000000000000000000" pitchFamily="2" charset="2"/>
              <a:buNone/>
            </a:pPr>
            <a:r>
              <a:rPr lang="ru-RU" altLang="ru-RU" sz="1800" smtClean="0"/>
              <a:t>     </a:t>
            </a:r>
            <a:r>
              <a:rPr lang="ru-RU" altLang="ru-RU" sz="1800" b="1" smtClean="0"/>
              <a:t>Белла Ахатовна Ахмадулина родилась 10 апреля 1937 года в Москве. </a:t>
            </a:r>
          </a:p>
          <a:p>
            <a:pPr eaLnBrk="1" hangingPunct="1">
              <a:lnSpc>
                <a:spcPct val="80000"/>
              </a:lnSpc>
              <a:buFont typeface="Wingdings" panose="05000000000000000000" pitchFamily="2" charset="2"/>
              <a:buNone/>
            </a:pPr>
            <a:r>
              <a:rPr lang="ru-RU" altLang="ru-RU" sz="1800" b="1" smtClean="0"/>
              <a:t>     Стихи писала с детства, занималась в литобъединении при ЗИЛе у поэта Е.Винокурова. По окончании школы поступила в Литературный институт имени М.Горького. Во время учебы в Литинституте Ахмадулина публиковала стихи в литературных журналах и в рукописном журнале «Синтаксис». Занималась журналистикой, писала очерки. </a:t>
            </a:r>
          </a:p>
        </p:txBody>
      </p:sp>
      <p:pic>
        <p:nvPicPr>
          <p:cNvPr id="17412" name="Picture 10" descr="ahmadulina1"/>
          <p:cNvPicPr>
            <a:picLocks noGrp="1" noChangeAspect="1" noChangeArrowheads="1"/>
          </p:cNvPicPr>
          <p:nvPr>
            <p:ph sz="half" idx="2"/>
          </p:nvPr>
        </p:nvPicPr>
        <p:blipFill>
          <a:blip r:embed="rId2">
            <a:extLst>
              <a:ext uri="{28A0092B-C50C-407E-A947-70E740481C1C}">
                <a14:useLocalDpi xmlns:a14="http://schemas.microsoft.com/office/drawing/2010/main"/>
              </a:ext>
            </a:extLst>
          </a:blip>
          <a:srcRect/>
          <a:stretch>
            <a:fillRect/>
          </a:stretch>
        </p:blipFill>
        <p:spPr>
          <a:xfrm>
            <a:off x="4895850" y="1628775"/>
            <a:ext cx="3636963" cy="4248150"/>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p:txBody>
          <a:bodyPr/>
          <a:lstStyle/>
          <a:p>
            <a:pPr eaLnBrk="1" hangingPunct="1"/>
            <a:r>
              <a:rPr lang="ru-RU" altLang="ru-RU" smtClean="0"/>
              <a:t>Белла Ахмадулина</a:t>
            </a:r>
          </a:p>
        </p:txBody>
      </p:sp>
      <p:sp>
        <p:nvSpPr>
          <p:cNvPr id="18435" name="Rectangle 5"/>
          <p:cNvSpPr>
            <a:spLocks noGrp="1" noChangeArrowheads="1"/>
          </p:cNvSpPr>
          <p:nvPr>
            <p:ph type="body" sz="half" idx="1"/>
          </p:nvPr>
        </p:nvSpPr>
        <p:spPr/>
        <p:txBody>
          <a:bodyPr/>
          <a:lstStyle/>
          <a:p>
            <a:pPr eaLnBrk="1" hangingPunct="1">
              <a:lnSpc>
                <a:spcPct val="80000"/>
              </a:lnSpc>
              <a:buFont typeface="Wingdings" panose="05000000000000000000" pitchFamily="2" charset="2"/>
              <a:buNone/>
            </a:pPr>
            <a:r>
              <a:rPr lang="ru-RU" altLang="ru-RU" sz="1200" smtClean="0"/>
              <a:t>        </a:t>
            </a:r>
            <a:r>
              <a:rPr lang="ru-RU" altLang="ru-RU" sz="1400" smtClean="0"/>
              <a:t>Героями стихов Ахмадулиной становились русские поэты - от Пушкина и Цветаевой до друзей и современников А.Вознесенского и Б.Окуджавы, а также простые люди - «кривая Нинка», «электрик Василий». Ахмадулина много переводила грузинских поэтов Н.Бараташвили, Г.Табидзе, С.Чиковани. Она - автор многочисленных эссе о В.Набокове, А.Ахматовой, М.Цветаевой, Вен.Ерофееве, А.Твардовском, П.Антокольском, В.Высоцком и других крупных творческих личностях, которые, по ее словам, «украсили и оправдали своим участием разное время общего времени, незаметно ставшего эпохой». </a:t>
            </a:r>
          </a:p>
          <a:p>
            <a:pPr eaLnBrk="1" hangingPunct="1">
              <a:lnSpc>
                <a:spcPct val="80000"/>
              </a:lnSpc>
              <a:buFont typeface="Wingdings" panose="05000000000000000000" pitchFamily="2" charset="2"/>
              <a:buNone/>
            </a:pPr>
            <a:r>
              <a:rPr lang="ru-RU" altLang="ru-RU" sz="1400" smtClean="0"/>
              <a:t>       Белла Ахмадулина - лауреат Государственной премии СССР, Пушкинской премии Фонда Топфера, Государственной премии России 2004 года за продолжение и развитие высоких традиций отечественной поэзии. </a:t>
            </a:r>
          </a:p>
        </p:txBody>
      </p:sp>
      <p:pic>
        <p:nvPicPr>
          <p:cNvPr id="18436" name="Picture 9" descr="bella_akhmadulina"/>
          <p:cNvPicPr>
            <a:picLocks noGrp="1" noChangeAspect="1" noChangeArrowheads="1"/>
          </p:cNvPicPr>
          <p:nvPr>
            <p:ph sz="half" idx="2"/>
          </p:nvPr>
        </p:nvPicPr>
        <p:blipFill>
          <a:blip r:embed="rId2">
            <a:extLst>
              <a:ext uri="{28A0092B-C50C-407E-A947-70E740481C1C}">
                <a14:useLocalDpi xmlns:a14="http://schemas.microsoft.com/office/drawing/2010/main"/>
              </a:ext>
            </a:extLst>
          </a:blip>
          <a:srcRect/>
          <a:stretch>
            <a:fillRect/>
          </a:stretch>
        </p:blipFill>
        <p:spPr>
          <a:xfrm>
            <a:off x="4572000" y="1484313"/>
            <a:ext cx="3600450" cy="4608512"/>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p:txBody>
          <a:bodyPr/>
          <a:lstStyle/>
          <a:p>
            <a:pPr eaLnBrk="1" hangingPunct="1"/>
            <a:r>
              <a:rPr lang="ru-RU" altLang="ru-RU" smtClean="0"/>
              <a:t>Белла Ахмадулина</a:t>
            </a:r>
          </a:p>
        </p:txBody>
      </p:sp>
      <p:sp>
        <p:nvSpPr>
          <p:cNvPr id="19459" name="Rectangle 5"/>
          <p:cNvSpPr>
            <a:spLocks noGrp="1" noChangeArrowheads="1"/>
          </p:cNvSpPr>
          <p:nvPr>
            <p:ph type="body" sz="half" idx="1"/>
          </p:nvPr>
        </p:nvSpPr>
        <p:spPr/>
        <p:txBody>
          <a:bodyPr/>
          <a:lstStyle/>
          <a:p>
            <a:pPr eaLnBrk="1" hangingPunct="1">
              <a:lnSpc>
                <a:spcPct val="80000"/>
              </a:lnSpc>
              <a:buFont typeface="Wingdings" panose="05000000000000000000" pitchFamily="2" charset="2"/>
              <a:buNone/>
            </a:pPr>
            <a:r>
              <a:rPr lang="ru-RU" altLang="ru-RU" sz="1800" smtClean="0"/>
              <a:t>     Кто знает - вечность или миг </a:t>
            </a:r>
            <a:br>
              <a:rPr lang="ru-RU" altLang="ru-RU" sz="1800" smtClean="0"/>
            </a:br>
            <a:r>
              <a:rPr lang="ru-RU" altLang="ru-RU" sz="1800" smtClean="0"/>
              <a:t>мне предстоит бродить по свету. </a:t>
            </a:r>
            <a:br>
              <a:rPr lang="ru-RU" altLang="ru-RU" sz="1800" smtClean="0"/>
            </a:br>
            <a:r>
              <a:rPr lang="ru-RU" altLang="ru-RU" sz="1800" smtClean="0"/>
              <a:t>За этот миг иль вечность эту </a:t>
            </a:r>
            <a:br>
              <a:rPr lang="ru-RU" altLang="ru-RU" sz="1800" smtClean="0"/>
            </a:br>
            <a:r>
              <a:rPr lang="ru-RU" altLang="ru-RU" sz="1800" smtClean="0"/>
              <a:t>равно благодарю я мир.</a:t>
            </a:r>
          </a:p>
          <a:p>
            <a:pPr eaLnBrk="1" hangingPunct="1">
              <a:lnSpc>
                <a:spcPct val="80000"/>
              </a:lnSpc>
              <a:buFont typeface="Wingdings" panose="05000000000000000000" pitchFamily="2" charset="2"/>
              <a:buNone/>
            </a:pPr>
            <a:r>
              <a:rPr lang="ru-RU" altLang="ru-RU" sz="1800" smtClean="0"/>
              <a:t>     </a:t>
            </a:r>
          </a:p>
          <a:p>
            <a:pPr eaLnBrk="1" hangingPunct="1">
              <a:lnSpc>
                <a:spcPct val="80000"/>
              </a:lnSpc>
              <a:buFont typeface="Wingdings" panose="05000000000000000000" pitchFamily="2" charset="2"/>
              <a:buNone/>
            </a:pPr>
            <a:r>
              <a:rPr lang="ru-RU" altLang="ru-RU" sz="1800" smtClean="0"/>
              <a:t>     Не добела раскалена, </a:t>
            </a:r>
            <a:br>
              <a:rPr lang="ru-RU" altLang="ru-RU" sz="1800" smtClean="0"/>
            </a:br>
            <a:r>
              <a:rPr lang="ru-RU" altLang="ru-RU" sz="1800" smtClean="0"/>
              <a:t>и всё-таки уже белеет </a:t>
            </a:r>
            <a:br>
              <a:rPr lang="ru-RU" altLang="ru-RU" sz="1800" smtClean="0"/>
            </a:br>
            <a:r>
              <a:rPr lang="ru-RU" altLang="ru-RU" sz="1800" smtClean="0"/>
              <a:t>ночь над Невою. </a:t>
            </a:r>
            <a:br>
              <a:rPr lang="ru-RU" altLang="ru-RU" sz="1800" smtClean="0"/>
            </a:br>
            <a:r>
              <a:rPr lang="ru-RU" altLang="ru-RU" sz="1800" smtClean="0"/>
              <a:t>Ум болеет </a:t>
            </a:r>
            <a:br>
              <a:rPr lang="ru-RU" altLang="ru-RU" sz="1800" smtClean="0"/>
            </a:br>
            <a:r>
              <a:rPr lang="ru-RU" altLang="ru-RU" sz="1800" smtClean="0"/>
              <a:t>тоской и негой молодой. </a:t>
            </a:r>
            <a:br>
              <a:rPr lang="ru-RU" altLang="ru-RU" sz="1800" smtClean="0"/>
            </a:br>
            <a:r>
              <a:rPr lang="ru-RU" altLang="ru-RU" sz="1800" smtClean="0"/>
              <a:t>Когда о купол золотой </a:t>
            </a:r>
            <a:br>
              <a:rPr lang="ru-RU" altLang="ru-RU" sz="1800" smtClean="0"/>
            </a:br>
            <a:r>
              <a:rPr lang="ru-RU" altLang="ru-RU" sz="1800" smtClean="0"/>
              <a:t>луч разобьётся предрассветный </a:t>
            </a:r>
            <a:br>
              <a:rPr lang="ru-RU" altLang="ru-RU" sz="1800" smtClean="0"/>
            </a:br>
            <a:r>
              <a:rPr lang="ru-RU" altLang="ru-RU" sz="1800" smtClean="0"/>
              <a:t>и лето входит в Летний сад, </a:t>
            </a:r>
            <a:br>
              <a:rPr lang="ru-RU" altLang="ru-RU" sz="1800" smtClean="0"/>
            </a:br>
            <a:r>
              <a:rPr lang="ru-RU" altLang="ru-RU" sz="1800" smtClean="0"/>
              <a:t>каких наград, каких услад </a:t>
            </a:r>
            <a:br>
              <a:rPr lang="ru-RU" altLang="ru-RU" sz="1800" smtClean="0"/>
            </a:br>
            <a:r>
              <a:rPr lang="ru-RU" altLang="ru-RU" sz="1800" smtClean="0"/>
              <a:t>иных </a:t>
            </a:r>
            <a:br>
              <a:rPr lang="ru-RU" altLang="ru-RU" sz="1800" smtClean="0"/>
            </a:br>
            <a:r>
              <a:rPr lang="ru-RU" altLang="ru-RU" sz="1800" smtClean="0"/>
              <a:t>просить у жизни этой?</a:t>
            </a:r>
          </a:p>
        </p:txBody>
      </p:sp>
      <p:pic>
        <p:nvPicPr>
          <p:cNvPr id="19460" name="Picture 7" descr="12"/>
          <p:cNvPicPr>
            <a:picLocks noGrp="1" noChangeAspect="1" noChangeArrowheads="1"/>
          </p:cNvPicPr>
          <p:nvPr>
            <p:ph sz="half" idx="2"/>
          </p:nvPr>
        </p:nvPicPr>
        <p:blipFill>
          <a:blip r:embed="rId2">
            <a:extLst>
              <a:ext uri="{28A0092B-C50C-407E-A947-70E740481C1C}">
                <a14:useLocalDpi xmlns:a14="http://schemas.microsoft.com/office/drawing/2010/main"/>
              </a:ext>
            </a:extLst>
          </a:blip>
          <a:srcRect/>
          <a:stretch>
            <a:fillRect/>
          </a:stretch>
        </p:blipFill>
        <p:spPr>
          <a:xfrm>
            <a:off x="4572000" y="1773238"/>
            <a:ext cx="3816350" cy="4032250"/>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ru-RU" altLang="ru-RU" smtClean="0"/>
              <a:t>Роберт Рождественский</a:t>
            </a:r>
          </a:p>
        </p:txBody>
      </p:sp>
      <p:sp>
        <p:nvSpPr>
          <p:cNvPr id="20483" name="Rectangle 4"/>
          <p:cNvSpPr>
            <a:spLocks noGrp="1" noChangeArrowheads="1"/>
          </p:cNvSpPr>
          <p:nvPr>
            <p:ph type="body" sz="half" idx="1"/>
          </p:nvPr>
        </p:nvSpPr>
        <p:spPr/>
        <p:txBody>
          <a:bodyPr/>
          <a:lstStyle/>
          <a:p>
            <a:pPr eaLnBrk="1" hangingPunct="1">
              <a:lnSpc>
                <a:spcPct val="80000"/>
              </a:lnSpc>
              <a:buFont typeface="Wingdings" panose="05000000000000000000" pitchFamily="2" charset="2"/>
              <a:buNone/>
            </a:pPr>
            <a:r>
              <a:rPr lang="ru-RU" altLang="ru-RU" sz="1800" smtClean="0"/>
              <a:t>     Родился в с. Косиха Алтайского края в семье военнослужащего. В девять лет оказался в детском доме - родители ушли на фронт. Учился на историко-филологическом факультете Петрозаводского университета (1950-1951), окончил Литературный институт им. М. Горького (1951-1956). </a:t>
            </a:r>
          </a:p>
          <a:p>
            <a:pPr eaLnBrk="1" hangingPunct="1">
              <a:lnSpc>
                <a:spcPct val="80000"/>
              </a:lnSpc>
              <a:buFont typeface="Wingdings" panose="05000000000000000000" pitchFamily="2" charset="2"/>
              <a:buNone/>
            </a:pPr>
            <a:r>
              <a:rPr lang="ru-RU" altLang="ru-RU" sz="1800" smtClean="0"/>
              <a:t>     Известен как поэт, переводчик, автор статей о поэзии. Стихи Р. Рождественского переведены на многие иностранные языки. </a:t>
            </a:r>
          </a:p>
        </p:txBody>
      </p:sp>
      <p:pic>
        <p:nvPicPr>
          <p:cNvPr id="20484" name="Picture 6" descr="Безымянный3"/>
          <p:cNvPicPr>
            <a:picLocks noGrp="1" noChangeAspect="1" noChangeArrowheads="1"/>
          </p:cNvPicPr>
          <p:nvPr>
            <p:ph sz="half" idx="2"/>
          </p:nvPr>
        </p:nvPicPr>
        <p:blipFill>
          <a:blip r:embed="rId2" cstate="email">
            <a:extLst>
              <a:ext uri="{28A0092B-C50C-407E-A947-70E740481C1C}">
                <a14:useLocalDpi xmlns:a14="http://schemas.microsoft.com/office/drawing/2010/main"/>
              </a:ext>
            </a:extLst>
          </a:blip>
          <a:srcRect/>
          <a:stretch>
            <a:fillRect/>
          </a:stretch>
        </p:blipFill>
        <p:spPr>
          <a:xfrm>
            <a:off x="4427538" y="1700213"/>
            <a:ext cx="4106862" cy="4033837"/>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ru-RU" altLang="ru-RU" smtClean="0"/>
              <a:t>Роберт Рождественский</a:t>
            </a:r>
          </a:p>
        </p:txBody>
      </p:sp>
      <p:sp>
        <p:nvSpPr>
          <p:cNvPr id="21507" name="Rectangle 4"/>
          <p:cNvSpPr>
            <a:spLocks noGrp="1" noChangeArrowheads="1"/>
          </p:cNvSpPr>
          <p:nvPr>
            <p:ph type="body" sz="half" idx="1"/>
          </p:nvPr>
        </p:nvSpPr>
        <p:spPr/>
        <p:txBody>
          <a:bodyPr/>
          <a:lstStyle/>
          <a:p>
            <a:pPr eaLnBrk="1" hangingPunct="1">
              <a:lnSpc>
                <a:spcPct val="80000"/>
              </a:lnSpc>
              <a:buFont typeface="Wingdings" panose="05000000000000000000" pitchFamily="2" charset="2"/>
              <a:buNone/>
            </a:pPr>
            <a:r>
              <a:rPr lang="ru-RU" altLang="ru-RU" sz="1600" smtClean="0"/>
              <a:t>      Алтай посетил в 1955 г. во время производственной практики, будучи студентом. Работал корреспондентом газеты "Алтайский комсомолец". В 1972 г. приезжал как участник Дней советской литературы. На Алтае родились три стихотворения, которые поэт считал началом серьезной поэтической работы: "Утро", "Ожидание", "Речка Иня". </a:t>
            </a:r>
          </a:p>
          <a:p>
            <a:pPr eaLnBrk="1" hangingPunct="1">
              <a:lnSpc>
                <a:spcPct val="80000"/>
              </a:lnSpc>
              <a:buFont typeface="Wingdings" panose="05000000000000000000" pitchFamily="2" charset="2"/>
              <a:buNone/>
            </a:pPr>
            <a:r>
              <a:rPr lang="ru-RU" altLang="ru-RU" sz="1600" smtClean="0"/>
              <a:t>      Лауреат премий Московского комсомола (1970), им. Ленинского комсомола (1972) и Государственной премии СССР (1979). Награжден орденами Ленина, Трудового Красного Знамени, Октябрьской революции и "Знак почета" (дважды). </a:t>
            </a:r>
          </a:p>
          <a:p>
            <a:pPr eaLnBrk="1" hangingPunct="1">
              <a:lnSpc>
                <a:spcPct val="80000"/>
              </a:lnSpc>
              <a:buFont typeface="Wingdings" panose="05000000000000000000" pitchFamily="2" charset="2"/>
              <a:buNone/>
            </a:pPr>
            <a:r>
              <a:rPr lang="ru-RU" altLang="ru-RU" sz="1600" smtClean="0"/>
              <a:t>      Член Союза писателей с 1954 г. </a:t>
            </a:r>
          </a:p>
        </p:txBody>
      </p:sp>
      <p:pic>
        <p:nvPicPr>
          <p:cNvPr id="21508" name="Picture 26" descr="Безымянный4"/>
          <p:cNvPicPr>
            <a:picLocks noGrp="1" noChangeAspect="1" noChangeArrowheads="1"/>
          </p:cNvPicPr>
          <p:nvPr>
            <p:ph sz="half" idx="2"/>
          </p:nvPr>
        </p:nvPicPr>
        <p:blipFill>
          <a:blip r:embed="rId2">
            <a:extLst>
              <a:ext uri="{28A0092B-C50C-407E-A947-70E740481C1C}">
                <a14:useLocalDpi xmlns:a14="http://schemas.microsoft.com/office/drawing/2010/main"/>
              </a:ext>
            </a:extLst>
          </a:blip>
          <a:srcRect/>
          <a:stretch>
            <a:fillRect/>
          </a:stretch>
        </p:blipFill>
        <p:spPr>
          <a:xfrm>
            <a:off x="4500563" y="1700213"/>
            <a:ext cx="4029075" cy="3960812"/>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ru-RU" altLang="ru-RU" smtClean="0"/>
              <a:t>Поэты – «шестидесятники»</a:t>
            </a:r>
          </a:p>
        </p:txBody>
      </p:sp>
      <p:sp>
        <p:nvSpPr>
          <p:cNvPr id="22531" name="Rectangle 6"/>
          <p:cNvSpPr>
            <a:spLocks noGrp="1" noChangeArrowheads="1"/>
          </p:cNvSpPr>
          <p:nvPr>
            <p:ph type="body" sz="half" idx="3"/>
          </p:nvPr>
        </p:nvSpPr>
        <p:spPr/>
        <p:txBody>
          <a:bodyPr/>
          <a:lstStyle/>
          <a:p>
            <a:pPr eaLnBrk="1" hangingPunct="1">
              <a:lnSpc>
                <a:spcPct val="80000"/>
              </a:lnSpc>
              <a:buFont typeface="Wingdings" panose="05000000000000000000" pitchFamily="2" charset="2"/>
              <a:buNone/>
            </a:pPr>
            <a:r>
              <a:rPr lang="ru-RU" altLang="ru-RU" sz="1800" i="1" smtClean="0"/>
              <a:t>     Молодые поэты живо откликнулись  на перемены в жизни страны, общества. Их голоса уверенно зазвучали на поэтических вечерах, встречах,  концертах – поэзия становилась трибуной общественного сознания, мнения. Толпы людей стекались на стадионы, в концертные залы, дома культуры, чтобы послушать стихи молодых поэтов, в которых  понимались проблемы активного  отношения к жизни, ее совершенствования,  ответственности перед временем и человеком.</a:t>
            </a:r>
          </a:p>
        </p:txBody>
      </p:sp>
      <p:pic>
        <p:nvPicPr>
          <p:cNvPr id="22532" name="Picture 10" descr="1249551330_oml6w7gb1n"/>
          <p:cNvPicPr>
            <a:picLocks noGrp="1" noChangeAspect="1" noChangeArrowheads="1"/>
          </p:cNvPicPr>
          <p:nvPr>
            <p:ph sz="quarter" idx="1"/>
          </p:nvPr>
        </p:nvPicPr>
        <p:blipFill>
          <a:blip r:embed="rId2" cstate="email">
            <a:extLst>
              <a:ext uri="{28A0092B-C50C-407E-A947-70E740481C1C}">
                <a14:useLocalDpi xmlns:a14="http://schemas.microsoft.com/office/drawing/2010/main"/>
              </a:ext>
            </a:extLst>
          </a:blip>
          <a:srcRect/>
          <a:stretch>
            <a:fillRect/>
          </a:stretch>
        </p:blipFill>
        <p:spPr>
          <a:xfrm>
            <a:off x="900113" y="1412875"/>
            <a:ext cx="3240087" cy="2447925"/>
          </a:xfrm>
        </p:spPr>
      </p:pic>
      <p:pic>
        <p:nvPicPr>
          <p:cNvPr id="22533" name="Picture 12" descr="12"/>
          <p:cNvPicPr>
            <a:picLocks noGrp="1" noChangeAspect="1" noChangeArrowheads="1"/>
          </p:cNvPicPr>
          <p:nvPr>
            <p:ph sz="quarter" idx="2"/>
          </p:nvPr>
        </p:nvPicPr>
        <p:blipFill>
          <a:blip r:embed="rId3" cstate="email">
            <a:extLst>
              <a:ext uri="{28A0092B-C50C-407E-A947-70E740481C1C}">
                <a14:useLocalDpi xmlns:a14="http://schemas.microsoft.com/office/drawing/2010/main"/>
              </a:ext>
            </a:extLst>
          </a:blip>
          <a:srcRect/>
          <a:stretch>
            <a:fillRect/>
          </a:stretch>
        </p:blipFill>
        <p:spPr>
          <a:xfrm>
            <a:off x="4859338" y="1412875"/>
            <a:ext cx="3025775" cy="2520950"/>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sz="quarter"/>
          </p:nvPr>
        </p:nvSpPr>
        <p:spPr/>
        <p:txBody>
          <a:bodyPr/>
          <a:lstStyle/>
          <a:p>
            <a:pPr eaLnBrk="1" hangingPunct="1"/>
            <a:r>
              <a:rPr lang="ru-RU" altLang="ru-RU" smtClean="0"/>
              <a:t>Поэты – «шестидесятники»</a:t>
            </a:r>
          </a:p>
        </p:txBody>
      </p:sp>
      <p:pic>
        <p:nvPicPr>
          <p:cNvPr id="23555" name="Picture 12" descr="0f5ca23343c123cf2e1bf353c13"/>
          <p:cNvPicPr>
            <a:picLocks noGrp="1" noChangeAspect="1" noChangeArrowheads="1"/>
          </p:cNvPicPr>
          <p:nvPr>
            <p:ph sz="quarter" idx="1"/>
          </p:nvPr>
        </p:nvPicPr>
        <p:blipFill>
          <a:blip r:embed="rId2" cstate="email">
            <a:extLst>
              <a:ext uri="{28A0092B-C50C-407E-A947-70E740481C1C}">
                <a14:useLocalDpi xmlns:a14="http://schemas.microsoft.com/office/drawing/2010/main"/>
              </a:ext>
            </a:extLst>
          </a:blip>
          <a:srcRect/>
          <a:stretch>
            <a:fillRect/>
          </a:stretch>
        </p:blipFill>
        <p:spPr>
          <a:xfrm>
            <a:off x="900113" y="1484313"/>
            <a:ext cx="3240087" cy="2349500"/>
          </a:xfrm>
        </p:spPr>
      </p:pic>
      <p:pic>
        <p:nvPicPr>
          <p:cNvPr id="23556" name="Picture 13" descr="Шестидесятники"/>
          <p:cNvPicPr>
            <a:picLocks noGrp="1" noChangeAspect="1" noChangeArrowheads="1"/>
          </p:cNvPicPr>
          <p:nvPr>
            <p:ph sz="quarter" idx="2"/>
          </p:nvPr>
        </p:nvPicPr>
        <p:blipFill>
          <a:blip r:embed="rId3">
            <a:extLst>
              <a:ext uri="{28A0092B-C50C-407E-A947-70E740481C1C}">
                <a14:useLocalDpi xmlns:a14="http://schemas.microsoft.com/office/drawing/2010/main"/>
              </a:ext>
            </a:extLst>
          </a:blip>
          <a:srcRect/>
          <a:stretch>
            <a:fillRect/>
          </a:stretch>
        </p:blipFill>
        <p:spPr>
          <a:xfrm>
            <a:off x="4932363" y="1484313"/>
            <a:ext cx="3024187" cy="2160587"/>
          </a:xfrm>
        </p:spPr>
      </p:pic>
      <p:pic>
        <p:nvPicPr>
          <p:cNvPr id="23557" name="Picture 14" descr="29"/>
          <p:cNvPicPr>
            <a:picLocks noGrp="1" noChangeAspect="1" noChangeArrowheads="1"/>
          </p:cNvPicPr>
          <p:nvPr>
            <p:ph sz="quarter" idx="3"/>
          </p:nvPr>
        </p:nvPicPr>
        <p:blipFill>
          <a:blip r:embed="rId4" cstate="email">
            <a:extLst>
              <a:ext uri="{28A0092B-C50C-407E-A947-70E740481C1C}">
                <a14:useLocalDpi xmlns:a14="http://schemas.microsoft.com/office/drawing/2010/main"/>
              </a:ext>
            </a:extLst>
          </a:blip>
          <a:srcRect/>
          <a:stretch>
            <a:fillRect/>
          </a:stretch>
        </p:blipFill>
        <p:spPr>
          <a:xfrm>
            <a:off x="890588" y="3886200"/>
            <a:ext cx="3321050" cy="2206625"/>
          </a:xfrm>
        </p:spPr>
      </p:pic>
      <p:pic>
        <p:nvPicPr>
          <p:cNvPr id="23558" name="Picture 15" descr="32"/>
          <p:cNvPicPr>
            <a:picLocks noGrp="1" noChangeAspect="1" noChangeArrowheads="1"/>
          </p:cNvPicPr>
          <p:nvPr>
            <p:ph sz="quarter" idx="4"/>
          </p:nvPr>
        </p:nvPicPr>
        <p:blipFill>
          <a:blip r:embed="rId5" cstate="email">
            <a:extLst>
              <a:ext uri="{28A0092B-C50C-407E-A947-70E740481C1C}">
                <a14:useLocalDpi xmlns:a14="http://schemas.microsoft.com/office/drawing/2010/main"/>
              </a:ext>
            </a:extLst>
          </a:blip>
          <a:srcRect/>
          <a:stretch>
            <a:fillRect/>
          </a:stretch>
        </p:blipFill>
        <p:spPr>
          <a:xfrm>
            <a:off x="4787900" y="3789363"/>
            <a:ext cx="3397250" cy="2230437"/>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ru-RU" altLang="ru-RU" smtClean="0"/>
              <a:t>Поэты – «шестидесятники»</a:t>
            </a:r>
          </a:p>
        </p:txBody>
      </p:sp>
      <p:sp>
        <p:nvSpPr>
          <p:cNvPr id="6147" name="Rectangle 3"/>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ru-RU" altLang="ru-RU" sz="2400" smtClean="0"/>
              <a:t>  «Шестидесятники» утверждали своеобразный культ «простого человека». В их творчестве культивировалась и стилевая свобода. Одни из них были верны традиционному (классическому) стиху (Е.Евтушенко, Б.Ахмадулина), другие пытались следовать авангардистской поэтике начала 20 века. Среди поэтов этого направления получили распространение, с одной стороны, пропагандистский, агитационный стих (Р.Рождественский), а с другой – романсово-лирическая стилевая стихия (Б.Окуджава)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Заголовок 1"/>
          <p:cNvSpPr>
            <a:spLocks noGrp="1"/>
          </p:cNvSpPr>
          <p:nvPr>
            <p:ph type="title" sz="quarter"/>
          </p:nvPr>
        </p:nvSpPr>
        <p:spPr/>
        <p:txBody>
          <a:bodyPr/>
          <a:lstStyle/>
          <a:p>
            <a:endParaRPr lang="ru-RU" smtClean="0"/>
          </a:p>
        </p:txBody>
      </p:sp>
      <p:sp>
        <p:nvSpPr>
          <p:cNvPr id="24579" name="Объект 2"/>
          <p:cNvSpPr>
            <a:spLocks noGrp="1"/>
          </p:cNvSpPr>
          <p:nvPr>
            <p:ph sz="quarter" idx="1"/>
          </p:nvPr>
        </p:nvSpPr>
        <p:spPr/>
        <p:txBody>
          <a:bodyPr/>
          <a:lstStyle/>
          <a:p>
            <a:pPr marL="0" indent="0">
              <a:buFont typeface="Wingdings" panose="05000000000000000000" pitchFamily="2" charset="2"/>
              <a:buNone/>
            </a:pPr>
            <a:r>
              <a:rPr lang="ru-RU" sz="1400" b="1" u="sng" smtClean="0">
                <a:latin typeface="Times New Roman" panose="02020603050405020304" pitchFamily="18" charset="0"/>
                <a:cs typeface="Times New Roman" panose="02020603050405020304" pitchFamily="18" charset="0"/>
              </a:rPr>
              <a:t>Домашнее задание</a:t>
            </a:r>
            <a:r>
              <a:rPr lang="ru-RU" sz="1400" smtClean="0">
                <a:latin typeface="Times New Roman" panose="02020603050405020304" pitchFamily="18" charset="0"/>
                <a:cs typeface="Times New Roman" panose="02020603050405020304" pitchFamily="18" charset="0"/>
              </a:rPr>
              <a:t>: мини-сочинение «Моё любимое стихотворение поэта-шестидесятника»</a:t>
            </a:r>
          </a:p>
        </p:txBody>
      </p:sp>
      <p:sp>
        <p:nvSpPr>
          <p:cNvPr id="24580" name="Объект 3"/>
          <p:cNvSpPr>
            <a:spLocks noGrp="1"/>
          </p:cNvSpPr>
          <p:nvPr>
            <p:ph sz="quarter" idx="2"/>
          </p:nvPr>
        </p:nvSpPr>
        <p:spPr/>
        <p:txBody>
          <a:bodyPr/>
          <a:lstStyle/>
          <a:p>
            <a:endParaRPr lang="ru-RU" smtClean="0"/>
          </a:p>
        </p:txBody>
      </p:sp>
      <p:sp>
        <p:nvSpPr>
          <p:cNvPr id="24581" name="Объект 4"/>
          <p:cNvSpPr>
            <a:spLocks noGrp="1"/>
          </p:cNvSpPr>
          <p:nvPr>
            <p:ph sz="quarter" idx="3"/>
          </p:nvPr>
        </p:nvSpPr>
        <p:spPr/>
        <p:txBody>
          <a:bodyPr/>
          <a:lstStyle/>
          <a:p>
            <a:endParaRPr lang="ru-RU" smtClean="0"/>
          </a:p>
        </p:txBody>
      </p:sp>
      <p:sp>
        <p:nvSpPr>
          <p:cNvPr id="24582" name="Объект 5"/>
          <p:cNvSpPr>
            <a:spLocks noGrp="1"/>
          </p:cNvSpPr>
          <p:nvPr>
            <p:ph sz="quarter" idx="4"/>
          </p:nvPr>
        </p:nvSpPr>
        <p:spPr/>
        <p:txBody>
          <a:bodyPr/>
          <a:lstStyle/>
          <a:p>
            <a:endParaRPr lang="ru-RU"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ru-RU" altLang="ru-RU" smtClean="0"/>
              <a:t>Поэты – «шестидесятники»</a:t>
            </a:r>
          </a:p>
        </p:txBody>
      </p:sp>
      <p:sp>
        <p:nvSpPr>
          <p:cNvPr id="7171" name="Rectangle 3"/>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ru-RU" altLang="ru-RU" sz="2400" smtClean="0"/>
              <a:t>    Почти все поэты-«шестидесятники» стремились к жанровому разнообразию в своем творчестве и подобно своим далеким предшественникам писали лирические стихи, поэмы, повести и романы. Особенно выделялись в этом отношении Окуджава и Евтушенко. И, как романтики прошлого, они стремились синтезировать разные виды искусства. Творческий опыт «шестидесятников» отличался счастливым долголетием. Они представляли полстолетия литературного процесса в России. В современной литературной критике присутствует два совершенно противоположных отношения к поэзии «шестидесятников»: от безоговорочно восторженного до резкой хулы.</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p:txBody>
          <a:bodyPr/>
          <a:lstStyle/>
          <a:p>
            <a:pPr eaLnBrk="1" hangingPunct="1"/>
            <a:r>
              <a:rPr lang="ru-RU" altLang="ru-RU" smtClean="0"/>
              <a:t>Андрей Вознесенский</a:t>
            </a:r>
          </a:p>
        </p:txBody>
      </p:sp>
      <p:sp>
        <p:nvSpPr>
          <p:cNvPr id="8195" name="Rectangle 5"/>
          <p:cNvSpPr>
            <a:spLocks noGrp="1" noChangeArrowheads="1"/>
          </p:cNvSpPr>
          <p:nvPr>
            <p:ph type="body" sz="half" idx="1"/>
          </p:nvPr>
        </p:nvSpPr>
        <p:spPr>
          <a:ln>
            <a:solidFill>
              <a:schemeClr val="tx1"/>
            </a:solidFill>
            <a:miter lim="800000"/>
            <a:headEnd/>
            <a:tailEnd/>
          </a:ln>
        </p:spPr>
        <p:txBody>
          <a:bodyPr/>
          <a:lstStyle/>
          <a:p>
            <a:pPr eaLnBrk="1" hangingPunct="1">
              <a:lnSpc>
                <a:spcPct val="80000"/>
              </a:lnSpc>
              <a:buFont typeface="Wingdings" panose="05000000000000000000" pitchFamily="2" charset="2"/>
              <a:buNone/>
            </a:pPr>
            <a:r>
              <a:rPr lang="ru-RU" altLang="ru-RU" sz="800" smtClean="0"/>
              <a:t>           </a:t>
            </a:r>
            <a:r>
              <a:rPr lang="ru-RU" altLang="ru-RU" sz="1200" b="1" smtClean="0"/>
              <a:t>Родился 12 мая 1933 года в Москве в семье гидроинженера. Закончил в 1957 году Московский Архитектурный институт.</a:t>
            </a:r>
          </a:p>
          <a:p>
            <a:pPr eaLnBrk="1" hangingPunct="1">
              <a:lnSpc>
                <a:spcPct val="80000"/>
              </a:lnSpc>
              <a:buFont typeface="Wingdings" panose="05000000000000000000" pitchFamily="2" charset="2"/>
              <a:buNone/>
            </a:pPr>
            <a:r>
              <a:rPr lang="ru-RU" altLang="ru-RU" sz="1200" b="1" smtClean="0"/>
              <a:t>        Как и Евтушенко, он стал вождем поэтического авангарда нового времени. В начале 60-х годов у него вышли сборники стихов «Парабола», «Мозаика», «Треугольная  груша», «Антимиры». Появился самобытный поэт, со своим миром, своей системой образов, новым взглядом на проблемы.  </a:t>
            </a:r>
          </a:p>
          <a:p>
            <a:pPr eaLnBrk="1" hangingPunct="1">
              <a:lnSpc>
                <a:spcPct val="80000"/>
              </a:lnSpc>
              <a:buFont typeface="Wingdings" panose="05000000000000000000" pitchFamily="2" charset="2"/>
              <a:buNone/>
            </a:pPr>
            <a:r>
              <a:rPr lang="ru-RU" altLang="ru-RU" sz="1200" b="1" smtClean="0"/>
              <a:t>        Стихи  сразу же привлекли внимание читателей энергичным ритмом, метафорически насыщенным языком, жанровым разнообразием (элегия, баллада, лирический монолог, драматическая поэма, любовная исповедь, диалог, пейзажная картина, сатирический портрет, репортаж). </a:t>
            </a:r>
          </a:p>
          <a:p>
            <a:pPr eaLnBrk="1" hangingPunct="1">
              <a:lnSpc>
                <a:spcPct val="80000"/>
              </a:lnSpc>
              <a:buFont typeface="Wingdings" panose="05000000000000000000" pitchFamily="2" charset="2"/>
              <a:buNone/>
            </a:pPr>
            <a:r>
              <a:rPr lang="ru-RU" altLang="ru-RU" sz="1200" b="1" smtClean="0"/>
              <a:t>        Архитектор по образованию, он и в поэзии мыслил линиями, объемами, плоскостями, это отразилось в совершенстве художественной формы стихов. Он стал зодчим речи.</a:t>
            </a:r>
          </a:p>
        </p:txBody>
      </p:sp>
      <p:pic>
        <p:nvPicPr>
          <p:cNvPr id="8196" name="Picture 7" descr="9652"/>
          <p:cNvPicPr>
            <a:picLocks noGrp="1" noChangeAspect="1" noChangeArrowheads="1"/>
          </p:cNvPicPr>
          <p:nvPr>
            <p:ph type="clipArt" sz="half" idx="2"/>
          </p:nvPr>
        </p:nvPicPr>
        <p:blipFill>
          <a:blip r:embed="rId2">
            <a:extLst>
              <a:ext uri="{28A0092B-C50C-407E-A947-70E740481C1C}">
                <a14:useLocalDpi xmlns:a14="http://schemas.microsoft.com/office/drawing/2010/main"/>
              </a:ext>
            </a:extLst>
          </a:blip>
          <a:srcRect/>
          <a:stretch>
            <a:fillRect/>
          </a:stretch>
        </p:blipFill>
        <p:spPr>
          <a:xfrm>
            <a:off x="4932363" y="1773238"/>
            <a:ext cx="3024187" cy="3960812"/>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p:txBody>
          <a:bodyPr/>
          <a:lstStyle/>
          <a:p>
            <a:pPr eaLnBrk="1" hangingPunct="1"/>
            <a:r>
              <a:rPr lang="ru-RU" altLang="ru-RU" smtClean="0"/>
              <a:t>Андрей Вознесенский</a:t>
            </a:r>
          </a:p>
        </p:txBody>
      </p:sp>
      <p:sp>
        <p:nvSpPr>
          <p:cNvPr id="9219" name="Rectangle 5"/>
          <p:cNvSpPr>
            <a:spLocks noGrp="1" noChangeArrowheads="1"/>
          </p:cNvSpPr>
          <p:nvPr>
            <p:ph type="body" sz="half" idx="1"/>
          </p:nvPr>
        </p:nvSpPr>
        <p:spPr/>
        <p:txBody>
          <a:bodyPr/>
          <a:lstStyle/>
          <a:p>
            <a:pPr eaLnBrk="1" hangingPunct="1">
              <a:lnSpc>
                <a:spcPct val="80000"/>
              </a:lnSpc>
              <a:buFont typeface="Wingdings" panose="05000000000000000000" pitchFamily="2" charset="2"/>
              <a:buNone/>
            </a:pPr>
            <a:r>
              <a:rPr lang="ru-RU" altLang="ru-RU" sz="1200" smtClean="0"/>
              <a:t>        </a:t>
            </a:r>
            <a:r>
              <a:rPr lang="ru-RU" altLang="ru-RU" sz="1200" b="1" smtClean="0"/>
              <a:t>Его поэзия, прежде всего, была обращена к интеллектуалам, «физикам и лирикам», людям творческого труда. Но и у широкой публики она имела успех. Поэзия его пронизана гуманизмом, гражданственностью, темпераментом, эмоциональностью, демократизмом самого поэта, сочетанием различных  социально-речевых стилей. Все это привлекало всеобщее внимание.</a:t>
            </a:r>
            <a:br>
              <a:rPr lang="ru-RU" altLang="ru-RU" sz="1200" b="1" smtClean="0"/>
            </a:br>
            <a:r>
              <a:rPr lang="ru-RU" altLang="ru-RU" sz="1200" b="1" smtClean="0"/>
              <a:t>В начале 60-х годов у него вышли сборники стихов «Парабола», «Мозаика», «Треугольная  груша», «Антимиры». Появился самобытный поэт, со своим миром, своей системой образов, новым взглядом на проблемы.  Стихи  сразу же привлекли внимание читателей энергичным ритмом, метафорически насыщенным языком, жанровым разнообразием (элегия, баллада, лирический монолог, драматическая поэма, любовная исповедь, диалог, пейзажная картина, сатирический портрет, репортаж). Архитектор по образованию, он и в поэзии мыслил линиями, объемами, плоскостями, это отразилось в совершенстве художественной формы стихов. Он стал зодчим речи.</a:t>
            </a:r>
            <a:br>
              <a:rPr lang="ru-RU" altLang="ru-RU" sz="1200" b="1" smtClean="0"/>
            </a:br>
            <a:endParaRPr lang="ru-RU" altLang="ru-RU" sz="1200" b="1" smtClean="0"/>
          </a:p>
        </p:txBody>
      </p:sp>
      <p:pic>
        <p:nvPicPr>
          <p:cNvPr id="9220" name="Picture 7" descr="9652"/>
          <p:cNvPicPr>
            <a:picLocks noGrp="1" noChangeAspect="1" noChangeArrowheads="1"/>
          </p:cNvPicPr>
          <p:nvPr>
            <p:ph sz="half" idx="2"/>
          </p:nvPr>
        </p:nvPicPr>
        <p:blipFill>
          <a:blip r:embed="rId2">
            <a:extLst>
              <a:ext uri="{28A0092B-C50C-407E-A947-70E740481C1C}">
                <a14:useLocalDpi xmlns:a14="http://schemas.microsoft.com/office/drawing/2010/main"/>
              </a:ext>
            </a:extLst>
          </a:blip>
          <a:srcRect/>
          <a:stretch>
            <a:fillRect/>
          </a:stretch>
        </p:blipFill>
        <p:spPr>
          <a:xfrm>
            <a:off x="4787900" y="1557338"/>
            <a:ext cx="3816350" cy="4319587"/>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title"/>
          </p:nvPr>
        </p:nvSpPr>
        <p:spPr/>
        <p:txBody>
          <a:bodyPr/>
          <a:lstStyle/>
          <a:p>
            <a:pPr eaLnBrk="1" hangingPunct="1"/>
            <a:r>
              <a:rPr lang="ru-RU" altLang="ru-RU" smtClean="0"/>
              <a:t>Андрей Вознесенский</a:t>
            </a:r>
          </a:p>
        </p:txBody>
      </p:sp>
      <p:sp>
        <p:nvSpPr>
          <p:cNvPr id="10243" name="Rectangle 8"/>
          <p:cNvSpPr>
            <a:spLocks noGrp="1" noChangeArrowheads="1"/>
          </p:cNvSpPr>
          <p:nvPr>
            <p:ph type="body" sz="half" idx="1"/>
          </p:nvPr>
        </p:nvSpPr>
        <p:spPr/>
        <p:txBody>
          <a:bodyPr/>
          <a:lstStyle/>
          <a:p>
            <a:pPr eaLnBrk="1" hangingPunct="1">
              <a:lnSpc>
                <a:spcPct val="80000"/>
              </a:lnSpc>
              <a:buFont typeface="Wingdings" panose="05000000000000000000" pitchFamily="2" charset="2"/>
              <a:buNone/>
            </a:pPr>
            <a:r>
              <a:rPr lang="ru-RU" altLang="ru-RU" sz="1600" smtClean="0"/>
              <a:t>      </a:t>
            </a:r>
            <a:r>
              <a:rPr lang="ru-RU" altLang="ru-RU" sz="1600" b="1" smtClean="0"/>
              <a:t>Поэзия Вознесенского метафорична, метафоры, а также сравнения – важные элементы его стихотворений. Метафоры необычны, парадоксальны . Особенно  многозначна метафора в стихотворении «Параболическая баллада» (1959 г.)</a:t>
            </a:r>
          </a:p>
          <a:p>
            <a:pPr eaLnBrk="1" hangingPunct="1">
              <a:lnSpc>
                <a:spcPct val="80000"/>
              </a:lnSpc>
              <a:buFont typeface="Wingdings" panose="05000000000000000000" pitchFamily="2" charset="2"/>
              <a:buNone/>
            </a:pPr>
            <a:r>
              <a:rPr lang="ru-RU" altLang="ru-RU" sz="1600" b="1" smtClean="0"/>
              <a:t>      </a:t>
            </a:r>
          </a:p>
          <a:p>
            <a:pPr eaLnBrk="1" hangingPunct="1">
              <a:lnSpc>
                <a:spcPct val="80000"/>
              </a:lnSpc>
              <a:buFont typeface="Wingdings" panose="05000000000000000000" pitchFamily="2" charset="2"/>
              <a:buNone/>
            </a:pPr>
            <a:r>
              <a:rPr lang="ru-RU" altLang="ru-RU" sz="1600" b="1" smtClean="0"/>
              <a:t>      Судьба, как ракета, летит по параболе  </a:t>
            </a:r>
            <a:br>
              <a:rPr lang="ru-RU" altLang="ru-RU" sz="1600" b="1" smtClean="0"/>
            </a:br>
            <a:r>
              <a:rPr lang="ru-RU" altLang="ru-RU" sz="1600" b="1" smtClean="0"/>
              <a:t>обычно – во мраке и реже – по радуге…</a:t>
            </a:r>
            <a:br>
              <a:rPr lang="ru-RU" altLang="ru-RU" sz="1600" b="1" smtClean="0"/>
            </a:br>
            <a:r>
              <a:rPr lang="ru-RU" altLang="ru-RU" sz="1600" b="1" smtClean="0"/>
              <a:t>Сметая каноны, прогнозы, параграфы,</a:t>
            </a:r>
            <a:br>
              <a:rPr lang="ru-RU" altLang="ru-RU" sz="1600" b="1" smtClean="0"/>
            </a:br>
            <a:r>
              <a:rPr lang="ru-RU" altLang="ru-RU" sz="1600" b="1" smtClean="0"/>
              <a:t>несутся искусство, любовь и история –</a:t>
            </a:r>
            <a:br>
              <a:rPr lang="ru-RU" altLang="ru-RU" sz="1600" b="1" smtClean="0"/>
            </a:br>
            <a:r>
              <a:rPr lang="ru-RU" altLang="ru-RU" sz="1600" b="1" smtClean="0"/>
              <a:t>по параболической траектории!</a:t>
            </a:r>
          </a:p>
        </p:txBody>
      </p:sp>
      <p:pic>
        <p:nvPicPr>
          <p:cNvPr id="10244" name="Picture 7" descr="9652"/>
          <p:cNvPicPr>
            <a:picLocks noGrp="1" noChangeAspect="1" noChangeArrowheads="1"/>
          </p:cNvPicPr>
          <p:nvPr>
            <p:ph sz="half" idx="2"/>
          </p:nvPr>
        </p:nvPicPr>
        <p:blipFill>
          <a:blip r:embed="rId2">
            <a:extLst>
              <a:ext uri="{28A0092B-C50C-407E-A947-70E740481C1C}">
                <a14:useLocalDpi xmlns:a14="http://schemas.microsoft.com/office/drawing/2010/main"/>
              </a:ext>
            </a:extLst>
          </a:blip>
          <a:srcRect/>
          <a:stretch>
            <a:fillRect/>
          </a:stretch>
        </p:blipFill>
        <p:spPr>
          <a:xfrm>
            <a:off x="4716463" y="1628775"/>
            <a:ext cx="3608387" cy="4176713"/>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p:txBody>
          <a:bodyPr/>
          <a:lstStyle/>
          <a:p>
            <a:pPr eaLnBrk="1" hangingPunct="1"/>
            <a:r>
              <a:rPr lang="ru-RU" altLang="ru-RU" smtClean="0"/>
              <a:t>Евгений Евтушенко</a:t>
            </a:r>
          </a:p>
        </p:txBody>
      </p:sp>
      <p:sp>
        <p:nvSpPr>
          <p:cNvPr id="11267" name="Rectangle 5"/>
          <p:cNvSpPr>
            <a:spLocks noGrp="1" noChangeArrowheads="1"/>
          </p:cNvSpPr>
          <p:nvPr>
            <p:ph type="body" sz="half" idx="1"/>
          </p:nvPr>
        </p:nvSpPr>
        <p:spPr/>
        <p:txBody>
          <a:bodyPr/>
          <a:lstStyle/>
          <a:p>
            <a:pPr eaLnBrk="1" hangingPunct="1">
              <a:lnSpc>
                <a:spcPct val="80000"/>
              </a:lnSpc>
              <a:buFont typeface="Wingdings" panose="05000000000000000000" pitchFamily="2" charset="2"/>
              <a:buNone/>
            </a:pPr>
            <a:r>
              <a:rPr lang="ru-RU" altLang="ru-RU" sz="1400" smtClean="0"/>
              <a:t>      </a:t>
            </a:r>
            <a:r>
              <a:rPr lang="ru-RU" altLang="ru-RU" sz="1400" b="1" smtClean="0"/>
              <a:t>Родился 18 июля на станции Зима Красноярской области. Его отец был геологом, но всю жизнь писал стихи и научил сына любить поэзию. Когда семья переехала в Москву, будущий поэт во время учебы в школе занимался в поэтической студии Дворца пионеров Дзержинского района. Позднее посещал литконсультации издательства "Молодая гвардия", где более трех лет поэт А.Досталь занимался с юным поэтом, который очень много писал, отличаясь фантастической работоспособностью. Регулярно начал печататься с шестнадцати лет, но началом серьезной работы Евтушенко считает стихотворения "Вагон" и "Перед встречей", написанные в 1952. </a:t>
            </a:r>
          </a:p>
        </p:txBody>
      </p:sp>
      <p:pic>
        <p:nvPicPr>
          <p:cNvPr id="11268" name="Picture 7" descr="Culture_img_Evtushenkom"/>
          <p:cNvPicPr>
            <a:picLocks noGrp="1" noChangeAspect="1" noChangeArrowheads="1"/>
          </p:cNvPicPr>
          <p:nvPr>
            <p:ph sz="half" idx="2"/>
          </p:nvPr>
        </p:nvPicPr>
        <p:blipFill>
          <a:blip r:embed="rId2">
            <a:extLst>
              <a:ext uri="{28A0092B-C50C-407E-A947-70E740481C1C}">
                <a14:useLocalDpi xmlns:a14="http://schemas.microsoft.com/office/drawing/2010/main"/>
              </a:ext>
            </a:extLst>
          </a:blip>
          <a:srcRect/>
          <a:stretch>
            <a:fillRect/>
          </a:stretch>
        </p:blipFill>
        <p:spPr>
          <a:xfrm>
            <a:off x="4932363" y="1628775"/>
            <a:ext cx="3600450" cy="4176713"/>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pPr eaLnBrk="1" hangingPunct="1"/>
            <a:r>
              <a:rPr lang="ru-RU" altLang="ru-RU" smtClean="0"/>
              <a:t>Евгений Евтушенко</a:t>
            </a:r>
          </a:p>
        </p:txBody>
      </p:sp>
      <p:sp>
        <p:nvSpPr>
          <p:cNvPr id="12291" name="Rectangle 5"/>
          <p:cNvSpPr>
            <a:spLocks noGrp="1" noChangeArrowheads="1"/>
          </p:cNvSpPr>
          <p:nvPr>
            <p:ph type="body" sz="half" idx="1"/>
          </p:nvPr>
        </p:nvSpPr>
        <p:spPr/>
        <p:txBody>
          <a:bodyPr/>
          <a:lstStyle/>
          <a:p>
            <a:pPr eaLnBrk="1" hangingPunct="1">
              <a:lnSpc>
                <a:spcPct val="80000"/>
              </a:lnSpc>
              <a:buFont typeface="Wingdings" panose="05000000000000000000" pitchFamily="2" charset="2"/>
              <a:buNone/>
            </a:pPr>
            <a:r>
              <a:rPr lang="ru-RU" altLang="ru-RU" sz="1600" i="1" smtClean="0"/>
              <a:t>       </a:t>
            </a:r>
            <a:r>
              <a:rPr lang="ru-RU" altLang="ru-RU" sz="1600" b="1" smtClean="0"/>
              <a:t>Евгений     Александрович Евтушенко, талантливый поэт, в котором  сочетались артистизм и большая трудоспособность. Тематика его творчества разнообразна, он умел откликнуться на все происходящее в обществе, отозваться на волнующие людей вопросы. Он стал  одним из первых, кто осознал себя поэтом  нового поколения. Детство людей его сверстников прошло в грозные годы войны, и память о Великой Отечественной войне навсегда вошла в его сознание. Это стихотворения «Армия», «Настя Карпова», «Бабий Яр». Глубокая скорбь  звучит в словах поэта:</a:t>
            </a:r>
          </a:p>
        </p:txBody>
      </p:sp>
      <p:pic>
        <p:nvPicPr>
          <p:cNvPr id="12292" name="Picture 7" descr="image002"/>
          <p:cNvPicPr>
            <a:picLocks noGrp="1" noChangeAspect="1" noChangeArrowheads="1"/>
          </p:cNvPicPr>
          <p:nvPr>
            <p:ph sz="half" idx="2"/>
          </p:nvPr>
        </p:nvPicPr>
        <p:blipFill>
          <a:blip r:embed="rId2" cstate="email">
            <a:extLst>
              <a:ext uri="{28A0092B-C50C-407E-A947-70E740481C1C}">
                <a14:useLocalDpi xmlns:a14="http://schemas.microsoft.com/office/drawing/2010/main"/>
              </a:ext>
            </a:extLst>
          </a:blip>
          <a:srcRect/>
          <a:stretch>
            <a:fillRect/>
          </a:stretch>
        </p:blipFill>
        <p:spPr>
          <a:xfrm>
            <a:off x="4648200" y="1649413"/>
            <a:ext cx="3886200" cy="4321175"/>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p:txBody>
          <a:bodyPr/>
          <a:lstStyle/>
          <a:p>
            <a:pPr eaLnBrk="1" hangingPunct="1"/>
            <a:r>
              <a:rPr lang="ru-RU" altLang="ru-RU" smtClean="0"/>
              <a:t>Евгений Евтушенко</a:t>
            </a:r>
          </a:p>
        </p:txBody>
      </p:sp>
      <p:sp>
        <p:nvSpPr>
          <p:cNvPr id="13315" name="Rectangle 5"/>
          <p:cNvSpPr>
            <a:spLocks noGrp="1" noChangeArrowheads="1"/>
          </p:cNvSpPr>
          <p:nvPr>
            <p:ph type="body" sz="half" idx="1"/>
          </p:nvPr>
        </p:nvSpPr>
        <p:spPr/>
        <p:txBody>
          <a:bodyPr/>
          <a:lstStyle/>
          <a:p>
            <a:pPr eaLnBrk="1" hangingPunct="1">
              <a:lnSpc>
                <a:spcPct val="80000"/>
              </a:lnSpc>
              <a:buFont typeface="Wingdings" panose="05000000000000000000" pitchFamily="2" charset="2"/>
              <a:buNone/>
            </a:pPr>
            <a:r>
              <a:rPr lang="ru-RU" altLang="ru-RU" sz="1800" i="1" smtClean="0"/>
              <a:t>     </a:t>
            </a:r>
            <a:r>
              <a:rPr lang="ru-RU" altLang="ru-RU" sz="1800" b="1" i="1" smtClean="0"/>
              <a:t>Над Бабьим Яром шелест диких трав.</a:t>
            </a:r>
            <a:br>
              <a:rPr lang="ru-RU" altLang="ru-RU" sz="1800" b="1" i="1" smtClean="0"/>
            </a:br>
            <a:r>
              <a:rPr lang="ru-RU" altLang="ru-RU" sz="1800" b="1" i="1" smtClean="0"/>
              <a:t>Деревья смотрят грозно, по-судейски.</a:t>
            </a:r>
            <a:br>
              <a:rPr lang="ru-RU" altLang="ru-RU" sz="1800" b="1" i="1" smtClean="0"/>
            </a:br>
            <a:r>
              <a:rPr lang="ru-RU" altLang="ru-RU" sz="1800" b="1" i="1" smtClean="0"/>
              <a:t>Все молча здесь кричит, и, шапку сняв, </a:t>
            </a:r>
            <a:br>
              <a:rPr lang="ru-RU" altLang="ru-RU" sz="1800" b="1" i="1" smtClean="0"/>
            </a:br>
            <a:r>
              <a:rPr lang="ru-RU" altLang="ru-RU" sz="1800" b="1" i="1" smtClean="0"/>
              <a:t>Я чувствую, как медленно седею.</a:t>
            </a:r>
            <a:br>
              <a:rPr lang="ru-RU" altLang="ru-RU" sz="1800" b="1" i="1" smtClean="0"/>
            </a:br>
            <a:r>
              <a:rPr lang="ru-RU" altLang="ru-RU" sz="1800" b="1" i="1" smtClean="0"/>
              <a:t>И сам я, как сплошной беззвучный крик,</a:t>
            </a:r>
            <a:br>
              <a:rPr lang="ru-RU" altLang="ru-RU" sz="1800" b="1" i="1" smtClean="0"/>
            </a:br>
            <a:r>
              <a:rPr lang="ru-RU" altLang="ru-RU" sz="1800" b="1" i="1" smtClean="0"/>
              <a:t>Над тысячами тысяч погребенных.</a:t>
            </a:r>
            <a:br>
              <a:rPr lang="ru-RU" altLang="ru-RU" sz="1800" b="1" i="1" smtClean="0"/>
            </a:br>
            <a:r>
              <a:rPr lang="ru-RU" altLang="ru-RU" sz="1800" b="1" i="1" smtClean="0"/>
              <a:t>Я – каждый здесь расстрелянный старик.</a:t>
            </a:r>
            <a:br>
              <a:rPr lang="ru-RU" altLang="ru-RU" sz="1800" b="1" i="1" smtClean="0"/>
            </a:br>
            <a:r>
              <a:rPr lang="ru-RU" altLang="ru-RU" sz="1800" b="1" i="1" smtClean="0"/>
              <a:t>Я – каждый здесь расстрелянный ребенок.</a:t>
            </a:r>
            <a:br>
              <a:rPr lang="ru-RU" altLang="ru-RU" sz="1800" b="1" i="1" smtClean="0"/>
            </a:br>
            <a:r>
              <a:rPr lang="ru-RU" altLang="ru-RU" sz="1800" b="1" i="1" smtClean="0"/>
              <a:t>Ничто во мне про это не забудет!</a:t>
            </a:r>
          </a:p>
        </p:txBody>
      </p:sp>
      <p:pic>
        <p:nvPicPr>
          <p:cNvPr id="13316" name="Picture 7" descr="Yevtushenko1"/>
          <p:cNvPicPr>
            <a:picLocks noGrp="1" noChangeAspect="1" noChangeArrowheads="1"/>
          </p:cNvPicPr>
          <p:nvPr>
            <p:ph sz="half" idx="2"/>
          </p:nvPr>
        </p:nvPicPr>
        <p:blipFill>
          <a:blip r:embed="rId2">
            <a:extLst>
              <a:ext uri="{28A0092B-C50C-407E-A947-70E740481C1C}">
                <a14:useLocalDpi xmlns:a14="http://schemas.microsoft.com/office/drawing/2010/main"/>
              </a:ext>
            </a:extLst>
          </a:blip>
          <a:srcRect/>
          <a:stretch>
            <a:fillRect/>
          </a:stretch>
        </p:blipFill>
        <p:spPr>
          <a:xfrm>
            <a:off x="4500563" y="1628775"/>
            <a:ext cx="3816350" cy="4321175"/>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Скругленный">
  <a:themeElements>
    <a:clrScheme name="Скругленный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Скругленный">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1"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1" i="1" u="none" strike="noStrike" cap="none" normalizeH="0" baseline="0" smtClean="0">
            <a:ln>
              <a:noFill/>
            </a:ln>
            <a:solidFill>
              <a:schemeClr val="tx1"/>
            </a:solidFill>
            <a:effectLst/>
            <a:latin typeface="Arial" charset="0"/>
          </a:defRPr>
        </a:defPPr>
      </a:lstStyle>
    </a:lnDef>
  </a:objectDefaults>
  <a:extraClrSchemeLst>
    <a:extraClrScheme>
      <a:clrScheme name="Скругленный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Скругленный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Скругленный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Скругленный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Скругленный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Скругленный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Скругленный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Скругленный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Скругленный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Скругленный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Radial</Template>
  <TotalTime>190</TotalTime>
  <Words>1038</Words>
  <Application>Microsoft Office PowerPoint</Application>
  <PresentationFormat>Экран (4:3)</PresentationFormat>
  <Paragraphs>62</Paragraphs>
  <Slides>20</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20</vt:i4>
      </vt:variant>
    </vt:vector>
  </HeadingPairs>
  <TitlesOfParts>
    <vt:vector size="26" baseType="lpstr">
      <vt:lpstr>Arial</vt:lpstr>
      <vt:lpstr>Wingdings</vt:lpstr>
      <vt:lpstr>Calibri</vt:lpstr>
      <vt:lpstr>Times New Roman</vt:lpstr>
      <vt:lpstr>Arial Black</vt:lpstr>
      <vt:lpstr>Скругленный</vt:lpstr>
      <vt:lpstr>Поэты – «шестидесятники»</vt:lpstr>
      <vt:lpstr>Поэты – «шестидесятники»</vt:lpstr>
      <vt:lpstr>Поэты – «шестидесятники»</vt:lpstr>
      <vt:lpstr>Андрей Вознесенский</vt:lpstr>
      <vt:lpstr>Андрей Вознесенский</vt:lpstr>
      <vt:lpstr>Андрей Вознесенский</vt:lpstr>
      <vt:lpstr>Евгений Евтушенко</vt:lpstr>
      <vt:lpstr>Евгений Евтушенко</vt:lpstr>
      <vt:lpstr>Евгений Евтушенко</vt:lpstr>
      <vt:lpstr>Булат Окуджава</vt:lpstr>
      <vt:lpstr>Булат Окуджава</vt:lpstr>
      <vt:lpstr>Булат Окуджава</vt:lpstr>
      <vt:lpstr>Белла Ахмадулина</vt:lpstr>
      <vt:lpstr>Белла Ахмадулина</vt:lpstr>
      <vt:lpstr>Белла Ахмадулина</vt:lpstr>
      <vt:lpstr>Роберт Рождественский</vt:lpstr>
      <vt:lpstr>Роберт Рождественский</vt:lpstr>
      <vt:lpstr>Поэты – «шестидесятники»</vt:lpstr>
      <vt:lpstr>Поэты – «шестидесятники»</vt:lpstr>
      <vt:lpstr>Презентация PowerPoint</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Поэты – «шестидесятники»</dc:title>
  <dc:creator>COMP</dc:creator>
  <cp:lastModifiedBy>Kuznetsov-77</cp:lastModifiedBy>
  <cp:revision>7</cp:revision>
  <dcterms:created xsi:type="dcterms:W3CDTF">2010-03-22T18:09:12Z</dcterms:created>
  <dcterms:modified xsi:type="dcterms:W3CDTF">2020-12-09T08:12:35Z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258220</vt:lpwstr>
  </property>
  <property fmtid="{D5CDD505-2E9C-101B-9397-08002B2CF9AE}" name="NXPowerLiteSettings" pid="3">
    <vt:lpwstr>C3000400038000</vt:lpwstr>
  </property>
  <property fmtid="{D5CDD505-2E9C-101B-9397-08002B2CF9AE}" name="NXPowerLiteVersion" pid="4">
    <vt:lpwstr>D8.0.11</vt:lpwstr>
  </property>
</Properties>
</file>