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62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3" r:id="rId16"/>
    <p:sldId id="275" r:id="rId17"/>
    <p:sldId id="274" r:id="rId18"/>
    <p:sldId id="276" r:id="rId19"/>
    <p:sldId id="280" r:id="rId20"/>
    <p:sldId id="277" r:id="rId21"/>
    <p:sldId id="281" r:id="rId22"/>
    <p:sldId id="278" r:id="rId23"/>
    <p:sldId id="283" r:id="rId24"/>
    <p:sldId id="279" r:id="rId25"/>
    <p:sldId id="282" r:id="rId26"/>
    <p:sldId id="285" r:id="rId27"/>
    <p:sldId id="287" r:id="rId28"/>
    <p:sldId id="286" r:id="rId29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7CA95-6EEE-45C3-B9F5-48ACFAC55260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A69E8-B4BA-4C04-8DA2-031EE75F7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745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5C085-4CDF-4A1E-8584-BEDBA0845D76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E87C0-9E22-4632-9E36-2267C13B67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379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43C26-43BB-47EF-BD41-A389B23D14EA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265E2-40A3-4BEC-9929-5D82372C40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4955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82A67-43FA-4A44-9AFC-40A1FB319D42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3288B7-C66D-4AC1-9540-9B44177EAA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4656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C8072-A6E8-4A8B-88AD-EB1B9176020F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242E2-7FA9-45D1-8104-E82D4AC6ED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0287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9B93D-0FD8-45FB-AE91-4B2399D8C356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5427A4-FB44-4B6F-B3BB-8BCC4D9E3E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689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D2DD5-51F5-4640-BB84-73325F05072B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D333-B1C5-41D8-B5D9-161F218A0D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085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C07C1-926A-4E3D-81A0-84F79489BEA0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1ADD0-8B24-46B2-92BE-B3AAB13831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0610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B97F4-170F-4D26-AC74-0671A1D9D350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F56DF-0B08-4B8A-B9BC-19544079B4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9352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E98F-FE1F-418E-8063-195AB9CA77B9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488F-D891-4E8D-BC91-68A4449BB4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3360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4A13-BC93-42F1-A386-B059AF2C1E5B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E80371-BFED-4E5E-9E0E-D210D4B209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870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23D4E-6DBD-4733-A868-91F699089EA4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F6DB8-9F09-4027-96C7-C8038CD6EE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0005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0B756-A5A1-4FC1-9BFC-DE1922EB7EC3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8090C7-9169-46D7-ABBF-2FC1EDED69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6852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F886F-084F-4C1C-BA4F-38F98F9C2536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D994-5576-426A-BDE1-87102D6459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7841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39D15-8CE7-4540-9E99-99E0F5EB2F4C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F0400-1618-4FB1-BB81-E9C899B6C9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0822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F1F30D9-4A3C-4A75-A71A-7D580D1B9031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552937-7C85-4FC3-B895-7F14438F96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0114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6A1A2-DE1C-4ADE-AA27-C55F80447B7C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62273-6707-404A-901E-1401FC40F5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1320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AB0A5E-B3D1-4766-8645-C817900A400A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1C6F04-AA44-4619-939E-77CBF17489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716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8960BF-A8B7-4CAE-B113-563B97DBA311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FF7F-DCAE-4B22-980E-7BD7B92427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909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CAB02E-4546-4A17-ADDD-7DF2E21498D5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673688-1A25-4906-8E3F-7ADA3FBE11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202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AE1959-9C64-4D7C-8F8F-FFBAB169F35E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341190-DD0B-4EF5-BC4E-F375939334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6259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F6D8E-1809-4CB0-BF0A-FA1C86172FC8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44BA7-495E-46A6-95E9-F50337FE38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767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70327-A12E-4AE4-BCE6-730D1747080E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F2989-B61E-431B-A752-B3468D12DA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27914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56A7F2-DD16-4FD2-A77F-D79A27A33EFC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9C2013-BA8E-4B2A-ACC1-117BA7ADDD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2469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849554D-A76F-4AE4-82E0-17FF587899C4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88AAE2-789D-4C44-84B1-32D3F96AF2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559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943AC-7E99-4320-8C5E-9A248EC0EA1B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F587C-7B35-49BF-91ED-E0B81E6E7F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4914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51EFA-5689-4D99-AAAA-01C14D876A1C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03D0-7292-4E2F-BF4B-0ABD198109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21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BE845-B0A4-4679-8D78-1B8C8165CBE9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FE90302-853A-479D-896C-7C00950B3E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7251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25796-F949-4DE3-90F3-ED25019045D4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89BDC-421F-42D7-B210-36C0266F17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65931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D9C31-F872-4A0B-85D4-F477C8A906E4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558E-2A75-427D-86B4-9336AE2D76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432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09E7C-CD90-4F92-B2B1-77AB058BA151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302F6-1D63-4E73-8995-7D35AE1887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59513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D94623-041A-4DF2-9251-04A288DF24A4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580087-DB59-47DE-9352-511D378434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961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C3C3B-89C9-46CF-96AD-B508779F3190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BB2BC5-29E8-4470-9493-E34DCF8271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494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77B7B-6B77-4540-99CB-4255EAF5F976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C3E55-87CF-431C-8E8F-77F66D329E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67871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AED69-BBC2-4D3A-A8C7-A694678334A7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92C9E-BEC7-49E6-9993-C8C840A4C1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86609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BFD7A-F3C7-419F-9E6E-3EFC85B76572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9E767-97D6-4C14-B103-5D5DB216E6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52101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19459-A865-4E2A-91BF-11B7BCB3ABA9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1981D-0B4A-4A9E-86FA-2197B59BF4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26068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506E1-EDA9-4E54-9680-BA2C75D2897A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90B0-923E-4F7F-8FBB-B46DD9D886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11981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FD6F-C9DC-4EFD-A213-7A3C0492550F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20B19-42E5-40D3-87BF-8B37D024F7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77911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4E066-D718-43BE-82E5-E37FE685E3EA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C0C388-1A31-4EF3-A416-0B4BA55A38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2625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303DA-2CD9-4840-84C7-5CBA0153A628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3FB5-49A0-4A01-A987-54624B6432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55266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7295-27BA-48C2-A380-8A449E3F1072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D02931-3F39-482B-AB68-2FBDC4B430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3959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D41D9-4DA3-495A-A6A0-A31CC09DD4CF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D66EE-0ECE-4DA8-A067-19395E9FBA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9686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1099B-CF8A-4131-AAD5-A64A73294F9F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1400B-FB50-4DB0-B378-9F54FFB688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125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17C2D-7E3E-4399-A9B0-C999EDF91EFC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8040-02B3-4DFC-B7B7-38CC08755A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3267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AA9B6-AA40-4E4E-8E40-FD602F6A8046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F08A1-C830-496A-9DF5-4D7FD43F3C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71272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1BB8-4738-4656-87B8-AD40FE878B1F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8AECC-16DF-4327-9BA0-A79C171E46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43977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4B1F-A0C5-4F73-A93B-12EFE537FBED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1FCE80-1FF6-45D8-95EA-F99BBB6FDB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81018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CB6EA-CA83-4251-A7C6-6F6288BFB0E6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3C3864-8687-404B-8FBF-08425838E0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1738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B0477-503B-42D0-9C97-2E7FAC3E6704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CDD19-5F1D-42C5-A35B-4E1E3E70D6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6112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0B1E0-6309-4F9C-82BF-ABB29AF3C039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B5484-42F7-466B-AE1B-98363806BA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17782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F409-FD47-44E7-BED8-858FE167DFC2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9681E1-79C1-493A-96C7-EC2794560D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9848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7FB6B-1A9F-45FB-BBD1-23DEC7222F1C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29F556-CB0A-4C83-BF7D-45FC390DD2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892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B7F8D-1241-47FB-81AF-F905CEC4EE36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01AAE1-8B12-47A0-BF37-E3A60E6307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8124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E619D-E63C-404D-BB07-77AB45801694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4547C5-7DB4-4D6C-877A-CE51315C71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0541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ED63-4B17-4807-A5DF-7A7897C99F11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700C9-90F4-49A5-A045-62559348D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23330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" name="Прямоугольник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16AA0-C281-4B1F-9C41-75FBA2102DCE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9A9C01-F610-4B32-9DCE-7BB641524E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0362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815DB-94B8-4EA3-883F-5304CB55AE39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DA086B-15BE-4FB8-9F28-3003BF5B4D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04022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79CE0-47D1-457E-A393-C2D9EDD8DD46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A69750-0CA6-438F-9768-CB849D5AC9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3934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2EB5D1-22C8-4219-8C94-CD963F6A92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CAAB-D684-4BE6-BF6B-36FCA61915D7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15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82D42D-EA12-42A0-A9D4-CBBD9AB5EE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D7EE3-A028-42E6-B2B1-4BEB14F97682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464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3B556-E775-4E2D-99BB-404F62B812B1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A34D8E-CF73-4F7E-B87C-19D7847F8D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7546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Прямоугольник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1CB27D-261E-4E44-A646-10876EEA5A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77649-B38E-4087-BCCA-A3E32C218984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126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3734-A8A2-4764-983B-3C71B446F75E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AB7C-2C60-4F8C-A1B6-CECA73A24B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966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37CA-13FC-4C08-8A6D-4CDEAB5519BD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21730-9548-412D-BDDA-4BC8762591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6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BA1EC-E855-4E0A-84A0-2EB91EC575AD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0D75F-280B-4D46-8415-7F8693688A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278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161FA2-FB4B-499E-B609-F1B48AFF8609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25FA5F-1F0F-4E6A-9E2D-6FCBCF18BE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52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3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C33660-5EF7-42F7-920C-60E054CFA8A7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3635FC2-72B7-40F9-B931-91B7570531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50" r:id="rId2"/>
    <p:sldLayoutId id="2147483977" r:id="rId3"/>
    <p:sldLayoutId id="2147483951" r:id="rId4"/>
    <p:sldLayoutId id="2147483952" r:id="rId5"/>
    <p:sldLayoutId id="2147483953" r:id="rId6"/>
    <p:sldLayoutId id="2147483954" r:id="rId7"/>
    <p:sldLayoutId id="2147483978" r:id="rId8"/>
    <p:sldLayoutId id="2147483979" r:id="rId9"/>
    <p:sldLayoutId id="2147483955" r:id="rId10"/>
    <p:sldLayoutId id="214748395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75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605885A1-41AF-4CC3-BE47-0CC04A354510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3481108A-8A62-4C15-9D80-DB38A999A3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57" r:id="rId2"/>
    <p:sldLayoutId id="2147483981" r:id="rId3"/>
    <p:sldLayoutId id="2147483982" r:id="rId4"/>
    <p:sldLayoutId id="2147483983" r:id="rId5"/>
    <p:sldLayoutId id="2147483984" r:id="rId6"/>
    <p:sldLayoutId id="2147483958" r:id="rId7"/>
    <p:sldLayoutId id="2147483985" r:id="rId8"/>
    <p:sldLayoutId id="2147483986" r:id="rId9"/>
    <p:sldLayoutId id="2147483959" r:id="rId10"/>
    <p:sldLayoutId id="214748396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11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1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130A12-9968-4E6B-AA89-6D9F953E61DC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D2B4D1-22A0-46AD-A0D6-C2980152BB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61" r:id="rId2"/>
    <p:sldLayoutId id="2147483962" r:id="rId3"/>
    <p:sldLayoutId id="2147483963" r:id="rId4"/>
    <p:sldLayoutId id="2147483988" r:id="rId5"/>
    <p:sldLayoutId id="2147483989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124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5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5A3240-D4CE-4509-94CC-2657E3AFF0FE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DF71CE8-01DC-47AF-8B73-49720439D2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69" r:id="rId2"/>
    <p:sldLayoutId id="2147483991" r:id="rId3"/>
    <p:sldLayoutId id="2147483970" r:id="rId4"/>
    <p:sldLayoutId id="2147483971" r:id="rId5"/>
    <p:sldLayoutId id="2147483972" r:id="rId6"/>
    <p:sldLayoutId id="2147483973" r:id="rId7"/>
    <p:sldLayoutId id="2147483992" r:id="rId8"/>
    <p:sldLayoutId id="2147483993" r:id="rId9"/>
    <p:sldLayoutId id="2147483974" r:id="rId10"/>
    <p:sldLayoutId id="214748397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4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4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4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F82018-DE27-4484-BED7-0212187E88BB}" type="datetimeFigureOut">
              <a:rPr lang="ru-RU"/>
              <a:pPr>
                <a:defRPr/>
              </a:pPr>
              <a:t>11.06.2020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smtClean="0">
                <a:solidFill>
                  <a:srgbClr val="7B9899"/>
                </a:solidFill>
              </a:defRPr>
            </a:lvl1pPr>
          </a:lstStyle>
          <a:p>
            <a:pPr>
              <a:defRPr/>
            </a:pPr>
            <a:fld id="{ABC8D730-F732-48A8-BC54-59E735CB81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15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5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hyperlink" Target="http://prezentacija.biz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0" y="0"/>
          <a:ext cx="3000375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Фотография Photo Editor" r:id="rId3" imgW="7621064" imgH="5714286" progId="">
                  <p:embed/>
                </p:oleObj>
              </mc:Choice>
              <mc:Fallback>
                <p:oleObj name="Фотография Photo Editor" r:id="rId3" imgW="7621064" imgH="571428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000375" cy="224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Тема урока: </a:t>
            </a:r>
            <a:r>
              <a:rPr lang="ru-RU" altLang="ru-RU" b="1" smtClean="0"/>
              <a:t>«Сложные эфиры. Жиры»</a:t>
            </a:r>
            <a:endParaRPr lang="ru-RU" altLang="ru-RU" smtClean="0"/>
          </a:p>
        </p:txBody>
      </p:sp>
      <p:sp>
        <p:nvSpPr>
          <p:cNvPr id="36868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72063" y="4786313"/>
            <a:ext cx="3914775" cy="1752600"/>
          </a:xfrm>
        </p:spPr>
        <p:txBody>
          <a:bodyPr/>
          <a:lstStyle/>
          <a:p>
            <a:pPr eaLnBrk="1" hangingPunct="1"/>
            <a:endParaRPr lang="ru-RU" altLang="ru-RU" sz="2400" smtClean="0">
              <a:solidFill>
                <a:schemeClr val="tx1"/>
              </a:solidFill>
            </a:endParaRPr>
          </a:p>
        </p:txBody>
      </p:sp>
      <p:pic>
        <p:nvPicPr>
          <p:cNvPr id="36869" name="Рисунок 4" descr="178088_36998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000"/>
            <a:ext cx="2738438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Рисунок 6" descr="3ec545ad225da7291eef0be5e54fefa6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0"/>
            <a:ext cx="3773487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Прямоугольник 7"/>
          <p:cNvSpPr>
            <a:spLocks noChangeArrowheads="1"/>
          </p:cNvSpPr>
          <p:nvPr/>
        </p:nvSpPr>
        <p:spPr bwMode="auto">
          <a:xfrm>
            <a:off x="7508875" y="6581775"/>
            <a:ext cx="1635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>
                <a:latin typeface="Arial" panose="020B0604020202020204" pitchFamily="34" charset="0"/>
                <a:hlinkClick r:id="rId7"/>
              </a:rPr>
              <a:t>http://prezentacija.biz</a:t>
            </a:r>
            <a:endParaRPr lang="ru-RU" altLang="ru-RU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650" y="571500"/>
            <a:ext cx="8415338" cy="5429250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7107" name="Рисунок 3" descr="Изображение 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643188"/>
            <a:ext cx="5938838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800" y="428625"/>
            <a:ext cx="7772400" cy="20716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ea typeface="+mj-ea"/>
                <a:cs typeface="Times New Roman" pitchFamily="18" charset="0"/>
              </a:rPr>
              <a:t>Среди сложных эфиров особое место занимают природные соединения – жиры.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71500" y="428625"/>
            <a:ext cx="7858125" cy="28575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Жиры </a:t>
            </a:r>
            <a:r>
              <a:rPr lang="ru-RU" altLang="ru-RU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природные соединения, которые представляют собой сложные эфиры глицерина и высших карбоновых кислот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571875"/>
            <a:ext cx="66198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Классификация жиров</a:t>
            </a:r>
          </a:p>
        </p:txBody>
      </p:sp>
      <p:pic>
        <p:nvPicPr>
          <p:cNvPr id="49155" name="Picture 4" descr="Безымянны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71625"/>
            <a:ext cx="8229600" cy="4643438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3"/>
          <p:cNvSpPr>
            <a:spLocks noGrp="1"/>
          </p:cNvSpPr>
          <p:nvPr>
            <p:ph type="ctrTitle"/>
          </p:nvPr>
        </p:nvSpPr>
        <p:spPr>
          <a:xfrm>
            <a:off x="857250" y="357188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mtClean="0"/>
              <a:t>Химические свойства жиров</a:t>
            </a:r>
            <a:br>
              <a:rPr lang="ru-RU" altLang="ru-RU" smtClean="0"/>
            </a:br>
            <a:r>
              <a:rPr lang="ru-RU" altLang="ru-RU" smtClean="0"/>
              <a:t>Гидрирование жидких жиров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0180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43125"/>
            <a:ext cx="7512050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ПРИМЕР</a:t>
            </a:r>
            <a:br>
              <a:rPr lang="ru-RU" dirty="0" smtClean="0"/>
            </a:br>
            <a:r>
              <a:rPr lang="ru-RU" dirty="0" smtClean="0"/>
              <a:t>Гидрирования жидких жиров</a:t>
            </a:r>
            <a:endParaRPr lang="ru-RU" dirty="0"/>
          </a:p>
        </p:txBody>
      </p:sp>
      <p:grpSp>
        <p:nvGrpSpPr>
          <p:cNvPr id="51203" name="Group 35"/>
          <p:cNvGrpSpPr>
            <a:grpSpLocks noGrp="1"/>
          </p:cNvGrpSpPr>
          <p:nvPr/>
        </p:nvGrpSpPr>
        <p:grpSpPr bwMode="auto">
          <a:xfrm>
            <a:off x="457200" y="1600200"/>
            <a:ext cx="8229600" cy="4525963"/>
            <a:chOff x="384" y="960"/>
            <a:chExt cx="5062" cy="2794"/>
          </a:xfrm>
        </p:grpSpPr>
        <p:grpSp>
          <p:nvGrpSpPr>
            <p:cNvPr id="51204" name="Group 34"/>
            <p:cNvGrpSpPr>
              <a:grpSpLocks/>
            </p:cNvGrpSpPr>
            <p:nvPr/>
          </p:nvGrpSpPr>
          <p:grpSpPr bwMode="auto">
            <a:xfrm>
              <a:off x="384" y="960"/>
              <a:ext cx="5040" cy="2451"/>
              <a:chOff x="384" y="960"/>
              <a:chExt cx="5040" cy="2451"/>
            </a:xfrm>
          </p:grpSpPr>
          <p:sp>
            <p:nvSpPr>
              <p:cNvPr id="51207" name="Rectangle 14"/>
              <p:cNvSpPr>
                <a:spLocks noChangeArrowheads="1"/>
              </p:cNvSpPr>
              <p:nvPr/>
            </p:nvSpPr>
            <p:spPr bwMode="auto">
              <a:xfrm>
                <a:off x="1632" y="960"/>
                <a:ext cx="3792" cy="244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grpSp>
            <p:nvGrpSpPr>
              <p:cNvPr id="51208" name="Group 22"/>
              <p:cNvGrpSpPr>
                <a:grpSpLocks/>
              </p:cNvGrpSpPr>
              <p:nvPr/>
            </p:nvGrpSpPr>
            <p:grpSpPr bwMode="auto">
              <a:xfrm>
                <a:off x="384" y="960"/>
                <a:ext cx="2016" cy="2451"/>
                <a:chOff x="144" y="1008"/>
                <a:chExt cx="2016" cy="2451"/>
              </a:xfrm>
            </p:grpSpPr>
            <p:pic>
              <p:nvPicPr>
                <p:cNvPr id="51221" name="Picture 4" descr="Безымянный1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" y="1008"/>
                  <a:ext cx="1296" cy="24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2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440" y="1488"/>
                  <a:ext cx="720" cy="288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400">
                      <a:solidFill>
                        <a:srgbClr val="000000"/>
                      </a:solidFill>
                    </a:rPr>
                    <a:t>С</a:t>
                  </a:r>
                  <a:r>
                    <a:rPr lang="ru-RU" altLang="ru-RU" sz="2400" baseline="-25000">
                      <a:solidFill>
                        <a:srgbClr val="000000"/>
                      </a:solidFill>
                    </a:rPr>
                    <a:t>17</a:t>
                  </a:r>
                  <a:r>
                    <a:rPr lang="ru-RU" altLang="ru-RU" sz="2400">
                      <a:solidFill>
                        <a:srgbClr val="000000"/>
                      </a:solidFill>
                    </a:rPr>
                    <a:t>Н</a:t>
                  </a:r>
                  <a:r>
                    <a:rPr lang="ru-RU" altLang="ru-RU" sz="2400" baseline="-25000">
                      <a:solidFill>
                        <a:srgbClr val="000000"/>
                      </a:solidFill>
                    </a:rPr>
                    <a:t>33</a:t>
                  </a:r>
                </a:p>
              </p:txBody>
            </p:sp>
            <p:sp>
              <p:nvSpPr>
                <p:cNvPr id="51223" name="Rectangle 6"/>
                <p:cNvSpPr>
                  <a:spLocks noChangeArrowheads="1"/>
                </p:cNvSpPr>
                <p:nvPr/>
              </p:nvSpPr>
              <p:spPr bwMode="auto">
                <a:xfrm>
                  <a:off x="1440" y="2256"/>
                  <a:ext cx="720" cy="288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400">
                      <a:solidFill>
                        <a:srgbClr val="000000"/>
                      </a:solidFill>
                    </a:rPr>
                    <a:t>С</a:t>
                  </a:r>
                  <a:r>
                    <a:rPr lang="ru-RU" altLang="ru-RU" sz="2400" baseline="-25000">
                      <a:solidFill>
                        <a:srgbClr val="000000"/>
                      </a:solidFill>
                    </a:rPr>
                    <a:t>17</a:t>
                  </a:r>
                  <a:r>
                    <a:rPr lang="ru-RU" altLang="ru-RU" sz="2400">
                      <a:solidFill>
                        <a:srgbClr val="000000"/>
                      </a:solidFill>
                    </a:rPr>
                    <a:t>Н</a:t>
                  </a:r>
                  <a:r>
                    <a:rPr lang="ru-RU" altLang="ru-RU" sz="2400" baseline="-25000">
                      <a:solidFill>
                        <a:srgbClr val="000000"/>
                      </a:solidFill>
                    </a:rPr>
                    <a:t>33</a:t>
                  </a:r>
                </a:p>
              </p:txBody>
            </p:sp>
            <p:sp>
              <p:nvSpPr>
                <p:cNvPr id="51224" name="Rectangle 7"/>
                <p:cNvSpPr>
                  <a:spLocks noChangeArrowheads="1"/>
                </p:cNvSpPr>
                <p:nvPr/>
              </p:nvSpPr>
              <p:spPr bwMode="auto">
                <a:xfrm>
                  <a:off x="1440" y="3024"/>
                  <a:ext cx="720" cy="288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400">
                      <a:solidFill>
                        <a:srgbClr val="000000"/>
                      </a:solidFill>
                    </a:rPr>
                    <a:t>С</a:t>
                  </a:r>
                  <a:r>
                    <a:rPr lang="ru-RU" altLang="ru-RU" sz="2400" baseline="-25000">
                      <a:solidFill>
                        <a:srgbClr val="000000"/>
                      </a:solidFill>
                    </a:rPr>
                    <a:t>17</a:t>
                  </a:r>
                  <a:r>
                    <a:rPr lang="ru-RU" altLang="ru-RU" sz="2400">
                      <a:solidFill>
                        <a:srgbClr val="000000"/>
                      </a:solidFill>
                    </a:rPr>
                    <a:t>Н</a:t>
                  </a:r>
                  <a:r>
                    <a:rPr lang="ru-RU" altLang="ru-RU" sz="2400" baseline="-25000">
                      <a:solidFill>
                        <a:srgbClr val="000000"/>
                      </a:solidFill>
                    </a:rPr>
                    <a:t>33</a:t>
                  </a:r>
                </a:p>
              </p:txBody>
            </p:sp>
            <p:sp>
              <p:nvSpPr>
                <p:cNvPr id="5122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40" y="1104"/>
                  <a:ext cx="720" cy="288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400">
                      <a:solidFill>
                        <a:srgbClr val="000000"/>
                      </a:solidFill>
                    </a:rPr>
                    <a:t>О</a:t>
                  </a:r>
                </a:p>
              </p:txBody>
            </p:sp>
            <p:sp>
              <p:nvSpPr>
                <p:cNvPr id="51226" name="Rectangle 9"/>
                <p:cNvSpPr>
                  <a:spLocks noChangeArrowheads="1"/>
                </p:cNvSpPr>
                <p:nvPr/>
              </p:nvSpPr>
              <p:spPr bwMode="auto">
                <a:xfrm>
                  <a:off x="1440" y="1824"/>
                  <a:ext cx="672" cy="288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400">
                      <a:solidFill>
                        <a:srgbClr val="000000"/>
                      </a:solidFill>
                    </a:rPr>
                    <a:t>О</a:t>
                  </a:r>
                </a:p>
              </p:txBody>
            </p:sp>
            <p:sp>
              <p:nvSpPr>
                <p:cNvPr id="51227" name="Rectangle 10"/>
                <p:cNvSpPr>
                  <a:spLocks noChangeArrowheads="1"/>
                </p:cNvSpPr>
                <p:nvPr/>
              </p:nvSpPr>
              <p:spPr bwMode="auto">
                <a:xfrm>
                  <a:off x="1440" y="2592"/>
                  <a:ext cx="672" cy="288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400">
                      <a:solidFill>
                        <a:srgbClr val="000000"/>
                      </a:solidFill>
                    </a:rPr>
                    <a:t>О</a:t>
                  </a:r>
                </a:p>
              </p:txBody>
            </p:sp>
          </p:grpSp>
          <p:sp>
            <p:nvSpPr>
              <p:cNvPr id="51209" name="Text Box 12"/>
              <p:cNvSpPr txBox="1">
                <a:spLocks noChangeArrowheads="1"/>
              </p:cNvSpPr>
              <p:nvPr/>
            </p:nvSpPr>
            <p:spPr bwMode="auto">
              <a:xfrm>
                <a:off x="2352" y="1968"/>
                <a:ext cx="8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51210" name="Text Box 16"/>
              <p:cNvSpPr txBox="1">
                <a:spLocks noChangeArrowheads="1"/>
              </p:cNvSpPr>
              <p:nvPr/>
            </p:nvSpPr>
            <p:spPr bwMode="auto">
              <a:xfrm>
                <a:off x="2208" y="1920"/>
                <a:ext cx="720" cy="288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400" baseline="-25000">
                    <a:solidFill>
                      <a:srgbClr val="000000"/>
                    </a:solidFill>
                  </a:rPr>
                  <a:t> </a:t>
                </a:r>
                <a:r>
                  <a:rPr lang="ru-RU" altLang="ru-RU" sz="2400">
                    <a:solidFill>
                      <a:srgbClr val="000000"/>
                    </a:solidFill>
                  </a:rPr>
                  <a:t>+ 3</a:t>
                </a:r>
                <a:r>
                  <a:rPr lang="en-US" altLang="ru-RU" sz="2400">
                    <a:solidFill>
                      <a:srgbClr val="000000"/>
                    </a:solidFill>
                  </a:rPr>
                  <a:t>H</a:t>
                </a:r>
                <a:r>
                  <a:rPr lang="en-US" altLang="ru-RU" sz="2400" baseline="-25000">
                    <a:solidFill>
                      <a:srgbClr val="000000"/>
                    </a:solidFill>
                  </a:rPr>
                  <a:t>2</a:t>
                </a:r>
                <a:endParaRPr lang="ru-RU" altLang="ru-RU" sz="2400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211" name="Line 18"/>
              <p:cNvSpPr>
                <a:spLocks noChangeShapeType="1"/>
              </p:cNvSpPr>
              <p:nvPr/>
            </p:nvSpPr>
            <p:spPr bwMode="auto">
              <a:xfrm>
                <a:off x="2832" y="2064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2" name="Text Box 19"/>
              <p:cNvSpPr txBox="1">
                <a:spLocks noChangeArrowheads="1"/>
              </p:cNvSpPr>
              <p:nvPr/>
            </p:nvSpPr>
            <p:spPr bwMode="auto">
              <a:xfrm>
                <a:off x="2832" y="1824"/>
                <a:ext cx="5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1800">
                    <a:solidFill>
                      <a:srgbClr val="000000"/>
                    </a:solidFill>
                  </a:rPr>
                  <a:t>Ni, t, p</a:t>
                </a: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213" name="Group 23"/>
              <p:cNvGrpSpPr>
                <a:grpSpLocks/>
              </p:cNvGrpSpPr>
              <p:nvPr/>
            </p:nvGrpSpPr>
            <p:grpSpPr bwMode="auto">
              <a:xfrm>
                <a:off x="3408" y="960"/>
                <a:ext cx="2016" cy="2451"/>
                <a:chOff x="144" y="1008"/>
                <a:chExt cx="2016" cy="2451"/>
              </a:xfrm>
            </p:grpSpPr>
            <p:pic>
              <p:nvPicPr>
                <p:cNvPr id="51214" name="Picture 24" descr="Безымянный1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" y="1008"/>
                  <a:ext cx="1296" cy="24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1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440" y="1488"/>
                  <a:ext cx="720" cy="288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400">
                      <a:solidFill>
                        <a:srgbClr val="000000"/>
                      </a:solidFill>
                    </a:rPr>
                    <a:t>С</a:t>
                  </a:r>
                  <a:r>
                    <a:rPr lang="ru-RU" altLang="ru-RU" sz="2400" baseline="-25000">
                      <a:solidFill>
                        <a:srgbClr val="000000"/>
                      </a:solidFill>
                    </a:rPr>
                    <a:t>17</a:t>
                  </a:r>
                  <a:r>
                    <a:rPr lang="ru-RU" altLang="ru-RU" sz="2400">
                      <a:solidFill>
                        <a:srgbClr val="000000"/>
                      </a:solidFill>
                    </a:rPr>
                    <a:t>Н</a:t>
                  </a:r>
                  <a:r>
                    <a:rPr lang="ru-RU" altLang="ru-RU" sz="2400" baseline="-25000">
                      <a:solidFill>
                        <a:srgbClr val="000000"/>
                      </a:solidFill>
                    </a:rPr>
                    <a:t>35</a:t>
                  </a:r>
                </a:p>
              </p:txBody>
            </p:sp>
            <p:sp>
              <p:nvSpPr>
                <p:cNvPr id="51216" name="Rectangle 26"/>
                <p:cNvSpPr>
                  <a:spLocks noChangeArrowheads="1"/>
                </p:cNvSpPr>
                <p:nvPr/>
              </p:nvSpPr>
              <p:spPr bwMode="auto">
                <a:xfrm>
                  <a:off x="1440" y="2256"/>
                  <a:ext cx="720" cy="288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400">
                      <a:solidFill>
                        <a:srgbClr val="000000"/>
                      </a:solidFill>
                    </a:rPr>
                    <a:t>С</a:t>
                  </a:r>
                  <a:r>
                    <a:rPr lang="ru-RU" altLang="ru-RU" sz="2400" baseline="-25000">
                      <a:solidFill>
                        <a:srgbClr val="000000"/>
                      </a:solidFill>
                    </a:rPr>
                    <a:t>17</a:t>
                  </a:r>
                  <a:r>
                    <a:rPr lang="ru-RU" altLang="ru-RU" sz="2400">
                      <a:solidFill>
                        <a:srgbClr val="000000"/>
                      </a:solidFill>
                    </a:rPr>
                    <a:t>Н</a:t>
                  </a:r>
                  <a:r>
                    <a:rPr lang="ru-RU" altLang="ru-RU" sz="2400" baseline="-25000">
                      <a:solidFill>
                        <a:srgbClr val="000000"/>
                      </a:solidFill>
                    </a:rPr>
                    <a:t>35</a:t>
                  </a:r>
                </a:p>
              </p:txBody>
            </p:sp>
            <p:sp>
              <p:nvSpPr>
                <p:cNvPr id="51217" name="Rectangle 27"/>
                <p:cNvSpPr>
                  <a:spLocks noChangeArrowheads="1"/>
                </p:cNvSpPr>
                <p:nvPr/>
              </p:nvSpPr>
              <p:spPr bwMode="auto">
                <a:xfrm>
                  <a:off x="1440" y="3024"/>
                  <a:ext cx="720" cy="288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400">
                      <a:solidFill>
                        <a:srgbClr val="000000"/>
                      </a:solidFill>
                    </a:rPr>
                    <a:t>С</a:t>
                  </a:r>
                  <a:r>
                    <a:rPr lang="ru-RU" altLang="ru-RU" sz="2400" baseline="-25000">
                      <a:solidFill>
                        <a:srgbClr val="000000"/>
                      </a:solidFill>
                    </a:rPr>
                    <a:t>17</a:t>
                  </a:r>
                  <a:r>
                    <a:rPr lang="ru-RU" altLang="ru-RU" sz="2400">
                      <a:solidFill>
                        <a:srgbClr val="000000"/>
                      </a:solidFill>
                    </a:rPr>
                    <a:t>Н</a:t>
                  </a:r>
                  <a:r>
                    <a:rPr lang="ru-RU" altLang="ru-RU" sz="2400" baseline="-25000">
                      <a:solidFill>
                        <a:srgbClr val="000000"/>
                      </a:solidFill>
                    </a:rPr>
                    <a:t>35</a:t>
                  </a:r>
                </a:p>
              </p:txBody>
            </p:sp>
            <p:sp>
              <p:nvSpPr>
                <p:cNvPr id="5121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440" y="1104"/>
                  <a:ext cx="720" cy="288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400">
                      <a:solidFill>
                        <a:srgbClr val="000000"/>
                      </a:solidFill>
                    </a:rPr>
                    <a:t>О</a:t>
                  </a:r>
                </a:p>
              </p:txBody>
            </p:sp>
            <p:sp>
              <p:nvSpPr>
                <p:cNvPr id="51219" name="Rectangle 29"/>
                <p:cNvSpPr>
                  <a:spLocks noChangeArrowheads="1"/>
                </p:cNvSpPr>
                <p:nvPr/>
              </p:nvSpPr>
              <p:spPr bwMode="auto">
                <a:xfrm>
                  <a:off x="1440" y="1824"/>
                  <a:ext cx="672" cy="288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400">
                      <a:solidFill>
                        <a:srgbClr val="000000"/>
                      </a:solidFill>
                    </a:rPr>
                    <a:t>О</a:t>
                  </a:r>
                </a:p>
              </p:txBody>
            </p:sp>
            <p:sp>
              <p:nvSpPr>
                <p:cNvPr id="51220" name="Rectangle 30"/>
                <p:cNvSpPr>
                  <a:spLocks noChangeArrowheads="1"/>
                </p:cNvSpPr>
                <p:nvPr/>
              </p:nvSpPr>
              <p:spPr bwMode="auto">
                <a:xfrm>
                  <a:off x="1440" y="2592"/>
                  <a:ext cx="672" cy="288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400">
                      <a:solidFill>
                        <a:srgbClr val="000000"/>
                      </a:solidFill>
                    </a:rPr>
                    <a:t>О</a:t>
                  </a:r>
                </a:p>
              </p:txBody>
            </p:sp>
          </p:grpSp>
        </p:grpSp>
        <p:sp>
          <p:nvSpPr>
            <p:cNvPr id="51205" name="Text Box 32"/>
            <p:cNvSpPr txBox="1">
              <a:spLocks noChangeArrowheads="1"/>
            </p:cNvSpPr>
            <p:nvPr/>
          </p:nvSpPr>
          <p:spPr bwMode="auto">
            <a:xfrm>
              <a:off x="384" y="3504"/>
              <a:ext cx="18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/>
                <a:t>Жидкий жир (триолеат)</a:t>
              </a:r>
            </a:p>
          </p:txBody>
        </p:sp>
        <p:sp>
          <p:nvSpPr>
            <p:cNvPr id="51206" name="Text Box 33"/>
            <p:cNvSpPr txBox="1">
              <a:spLocks noChangeArrowheads="1"/>
            </p:cNvSpPr>
            <p:nvPr/>
          </p:nvSpPr>
          <p:spPr bwMode="auto">
            <a:xfrm>
              <a:off x="3360" y="3456"/>
              <a:ext cx="20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/>
                <a:t>Твердый жир (тристеарат)</a:t>
              </a:r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Гидролиз жиров</a:t>
            </a:r>
          </a:p>
        </p:txBody>
      </p:sp>
      <p:pic>
        <p:nvPicPr>
          <p:cNvPr id="52227" name="Содержимое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357313"/>
            <a:ext cx="8361362" cy="4357687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ПРИМЕР</a:t>
            </a:r>
            <a:br>
              <a:rPr lang="ru-RU" dirty="0" smtClean="0"/>
            </a:br>
            <a:r>
              <a:rPr lang="ru-RU" dirty="0" smtClean="0"/>
              <a:t>Гидролиза жиров</a:t>
            </a:r>
            <a:endParaRPr lang="ru-RU" dirty="0"/>
          </a:p>
        </p:txBody>
      </p:sp>
      <p:grpSp>
        <p:nvGrpSpPr>
          <p:cNvPr id="53251" name="Group 47"/>
          <p:cNvGrpSpPr>
            <a:grpSpLocks noGrp="1"/>
          </p:cNvGrpSpPr>
          <p:nvPr/>
        </p:nvGrpSpPr>
        <p:grpSpPr bwMode="auto">
          <a:xfrm>
            <a:off x="301625" y="1527175"/>
            <a:ext cx="8504238" cy="4572000"/>
            <a:chOff x="0" y="1008"/>
            <a:chExt cx="5760" cy="2746"/>
          </a:xfrm>
        </p:grpSpPr>
        <p:sp>
          <p:nvSpPr>
            <p:cNvPr id="53252" name="Rectangle 34"/>
            <p:cNvSpPr>
              <a:spLocks noChangeArrowheads="1"/>
            </p:cNvSpPr>
            <p:nvPr/>
          </p:nvSpPr>
          <p:spPr bwMode="auto">
            <a:xfrm>
              <a:off x="4080" y="1008"/>
              <a:ext cx="768" cy="244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Calibri" panose="020F0502020204030204" pitchFamily="34" charset="0"/>
              </a:endParaRPr>
            </a:p>
          </p:txBody>
        </p:sp>
        <p:sp>
          <p:nvSpPr>
            <p:cNvPr id="53253" name="Rectangle 35"/>
            <p:cNvSpPr>
              <a:spLocks noChangeArrowheads="1"/>
            </p:cNvSpPr>
            <p:nvPr/>
          </p:nvSpPr>
          <p:spPr bwMode="auto">
            <a:xfrm>
              <a:off x="1968" y="1008"/>
              <a:ext cx="3792" cy="244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Calibri" panose="020F0502020204030204" pitchFamily="34" charset="0"/>
              </a:endParaRPr>
            </a:p>
          </p:txBody>
        </p:sp>
        <p:sp>
          <p:nvSpPr>
            <p:cNvPr id="53254" name="Rectangle 4"/>
            <p:cNvSpPr>
              <a:spLocks noChangeArrowheads="1"/>
            </p:cNvSpPr>
            <p:nvPr/>
          </p:nvSpPr>
          <p:spPr bwMode="auto">
            <a:xfrm>
              <a:off x="1296" y="1008"/>
              <a:ext cx="3792" cy="244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Calibri" panose="020F0502020204030204" pitchFamily="34" charset="0"/>
              </a:endParaRPr>
            </a:p>
          </p:txBody>
        </p:sp>
        <p:grpSp>
          <p:nvGrpSpPr>
            <p:cNvPr id="53255" name="Group 5"/>
            <p:cNvGrpSpPr>
              <a:grpSpLocks/>
            </p:cNvGrpSpPr>
            <p:nvPr/>
          </p:nvGrpSpPr>
          <p:grpSpPr bwMode="auto">
            <a:xfrm>
              <a:off x="0" y="1008"/>
              <a:ext cx="2016" cy="2451"/>
              <a:chOff x="144" y="1008"/>
              <a:chExt cx="2016" cy="2451"/>
            </a:xfrm>
          </p:grpSpPr>
          <p:pic>
            <p:nvPicPr>
              <p:cNvPr id="53270" name="Picture 6" descr="Безымянный1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1008"/>
                <a:ext cx="1296" cy="2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71" name="Text Box 7"/>
              <p:cNvSpPr txBox="1">
                <a:spLocks noChangeArrowheads="1"/>
              </p:cNvSpPr>
              <p:nvPr/>
            </p:nvSpPr>
            <p:spPr bwMode="auto">
              <a:xfrm>
                <a:off x="1440" y="1488"/>
                <a:ext cx="720" cy="288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ru-RU" altLang="ru-RU" sz="2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С</a:t>
                </a:r>
                <a:r>
                  <a:rPr lang="ru-RU" altLang="ru-RU" sz="2400" baseline="-250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17</a:t>
                </a:r>
                <a:r>
                  <a:rPr lang="ru-RU" altLang="ru-RU" sz="2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Н</a:t>
                </a:r>
                <a:r>
                  <a:rPr lang="ru-RU" altLang="ru-RU" sz="2400" baseline="-250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35</a:t>
                </a:r>
              </a:p>
            </p:txBody>
          </p:sp>
          <p:sp>
            <p:nvSpPr>
              <p:cNvPr id="53272" name="Rectangle 8"/>
              <p:cNvSpPr>
                <a:spLocks noChangeArrowheads="1"/>
              </p:cNvSpPr>
              <p:nvPr/>
            </p:nvSpPr>
            <p:spPr bwMode="auto">
              <a:xfrm>
                <a:off x="1440" y="2256"/>
                <a:ext cx="720" cy="288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ru-RU" altLang="ru-RU" sz="2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С</a:t>
                </a:r>
                <a:r>
                  <a:rPr lang="ru-RU" altLang="ru-RU" sz="2400" baseline="-250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17</a:t>
                </a:r>
                <a:r>
                  <a:rPr lang="ru-RU" altLang="ru-RU" sz="2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Н</a:t>
                </a:r>
                <a:r>
                  <a:rPr lang="ru-RU" altLang="ru-RU" sz="2400" baseline="-250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35</a:t>
                </a:r>
              </a:p>
            </p:txBody>
          </p:sp>
          <p:sp>
            <p:nvSpPr>
              <p:cNvPr id="53273" name="Rectangle 9"/>
              <p:cNvSpPr>
                <a:spLocks noChangeArrowheads="1"/>
              </p:cNvSpPr>
              <p:nvPr/>
            </p:nvSpPr>
            <p:spPr bwMode="auto">
              <a:xfrm>
                <a:off x="1440" y="3024"/>
                <a:ext cx="720" cy="288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ru-RU" altLang="ru-RU" sz="2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С</a:t>
                </a:r>
                <a:r>
                  <a:rPr lang="ru-RU" altLang="ru-RU" sz="2400" baseline="-250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17</a:t>
                </a:r>
                <a:r>
                  <a:rPr lang="ru-RU" altLang="ru-RU" sz="2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Н</a:t>
                </a:r>
                <a:r>
                  <a:rPr lang="ru-RU" altLang="ru-RU" sz="2400" baseline="-250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35</a:t>
                </a:r>
              </a:p>
            </p:txBody>
          </p:sp>
          <p:sp>
            <p:nvSpPr>
              <p:cNvPr id="53274" name="Text Box 10"/>
              <p:cNvSpPr txBox="1">
                <a:spLocks noChangeArrowheads="1"/>
              </p:cNvSpPr>
              <p:nvPr/>
            </p:nvSpPr>
            <p:spPr bwMode="auto">
              <a:xfrm>
                <a:off x="1440" y="1104"/>
                <a:ext cx="720" cy="288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ru-RU" altLang="ru-RU" sz="2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О</a:t>
                </a:r>
              </a:p>
            </p:txBody>
          </p:sp>
          <p:sp>
            <p:nvSpPr>
              <p:cNvPr id="53275" name="Rectangle 11"/>
              <p:cNvSpPr>
                <a:spLocks noChangeArrowheads="1"/>
              </p:cNvSpPr>
              <p:nvPr/>
            </p:nvSpPr>
            <p:spPr bwMode="auto">
              <a:xfrm>
                <a:off x="1440" y="1824"/>
                <a:ext cx="672" cy="288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ru-RU" altLang="ru-RU" sz="2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О</a:t>
                </a:r>
              </a:p>
            </p:txBody>
          </p:sp>
          <p:sp>
            <p:nvSpPr>
              <p:cNvPr id="53276" name="Rectangle 12"/>
              <p:cNvSpPr>
                <a:spLocks noChangeArrowheads="1"/>
              </p:cNvSpPr>
              <p:nvPr/>
            </p:nvSpPr>
            <p:spPr bwMode="auto">
              <a:xfrm>
                <a:off x="1440" y="2592"/>
                <a:ext cx="672" cy="288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7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"/>
                  <a:defRPr sz="22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8CADAE"/>
                  </a:buClr>
                  <a:buSzPct val="75000"/>
                  <a:buFont typeface="Wingdings 2" panose="05020102010507070707" pitchFamily="18" charset="2"/>
                  <a:buChar char="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8C7B70"/>
                  </a:buClr>
                  <a:buSzPct val="70000"/>
                  <a:buFont typeface="Wingdings" panose="05000000000000000000" pitchFamily="2" charset="2"/>
                  <a:buChar char=""/>
                  <a:defRPr sz="2000">
                    <a:solidFill>
                      <a:schemeClr val="tx2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FB08C"/>
                  </a:buClr>
                  <a:buChar char="•"/>
                  <a:defRPr sz="20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ru-RU" altLang="ru-RU" sz="2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О</a:t>
                </a:r>
              </a:p>
            </p:txBody>
          </p:sp>
        </p:grpSp>
        <p:sp>
          <p:nvSpPr>
            <p:cNvPr id="53256" name="Text Box 13"/>
            <p:cNvSpPr txBox="1">
              <a:spLocks noChangeArrowheads="1"/>
            </p:cNvSpPr>
            <p:nvPr/>
          </p:nvSpPr>
          <p:spPr bwMode="auto">
            <a:xfrm>
              <a:off x="1776" y="1968"/>
              <a:ext cx="816" cy="2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4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ru-RU" altLang="ru-RU" sz="2400">
                  <a:solidFill>
                    <a:srgbClr val="000000"/>
                  </a:solidFill>
                  <a:latin typeface="Calibri" panose="020F0502020204030204" pitchFamily="34" charset="0"/>
                </a:rPr>
                <a:t>+ 3</a:t>
              </a:r>
              <a:r>
                <a:rPr lang="en-US" altLang="ru-RU" sz="2400">
                  <a:solidFill>
                    <a:srgbClr val="000000"/>
                  </a:solidFill>
                  <a:latin typeface="Calibri" panose="020F0502020204030204" pitchFamily="34" charset="0"/>
                </a:rPr>
                <a:t>H</a:t>
              </a:r>
              <a:r>
                <a:rPr lang="en-US" altLang="ru-RU" sz="24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2</a:t>
              </a:r>
              <a:r>
                <a:rPr lang="en-US" altLang="ru-RU" sz="2400">
                  <a:solidFill>
                    <a:srgbClr val="000000"/>
                  </a:solidFill>
                  <a:latin typeface="Calibri" panose="020F0502020204030204" pitchFamily="34" charset="0"/>
                </a:rPr>
                <a:t>O</a:t>
              </a:r>
              <a:endParaRPr lang="ru-RU" altLang="ru-RU" sz="2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257" name="Text Box 14"/>
            <p:cNvSpPr txBox="1">
              <a:spLocks noChangeArrowheads="1"/>
            </p:cNvSpPr>
            <p:nvPr/>
          </p:nvSpPr>
          <p:spPr bwMode="auto">
            <a:xfrm>
              <a:off x="2592" y="1824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800">
                  <a:solidFill>
                    <a:srgbClr val="000000"/>
                  </a:solidFill>
                  <a:latin typeface="Calibri" panose="020F0502020204030204" pitchFamily="34" charset="0"/>
                </a:rPr>
                <a:t>H</a:t>
              </a:r>
              <a:r>
                <a:rPr lang="en-US" altLang="ru-RU" sz="1800" baseline="30000">
                  <a:solidFill>
                    <a:srgbClr val="000000"/>
                  </a:solidFill>
                  <a:latin typeface="Calibri" panose="020F0502020204030204" pitchFamily="34" charset="0"/>
                </a:rPr>
                <a:t>+</a:t>
              </a:r>
              <a:r>
                <a:rPr lang="en-US" altLang="ru-RU" sz="1800">
                  <a:solidFill>
                    <a:srgbClr val="000000"/>
                  </a:solidFill>
                  <a:latin typeface="Calibri" panose="020F0502020204030204" pitchFamily="34" charset="0"/>
                </a:rPr>
                <a:t>, t</a:t>
              </a:r>
              <a:endParaRPr lang="ru-RU" altLang="ru-RU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258" name="Line 15"/>
            <p:cNvSpPr>
              <a:spLocks noChangeShapeType="1"/>
            </p:cNvSpPr>
            <p:nvPr/>
          </p:nvSpPr>
          <p:spPr bwMode="auto">
            <a:xfrm>
              <a:off x="2544" y="2064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59" name="Line 16"/>
            <p:cNvSpPr>
              <a:spLocks noChangeShapeType="1"/>
            </p:cNvSpPr>
            <p:nvPr/>
          </p:nvSpPr>
          <p:spPr bwMode="auto">
            <a:xfrm>
              <a:off x="2544" y="2112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60" name="Rectangle 25"/>
            <p:cNvSpPr>
              <a:spLocks noChangeArrowheads="1"/>
            </p:cNvSpPr>
            <p:nvPr/>
          </p:nvSpPr>
          <p:spPr bwMode="auto">
            <a:xfrm>
              <a:off x="4224" y="1056"/>
              <a:ext cx="480" cy="235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Calibri" panose="020F0502020204030204" pitchFamily="34" charset="0"/>
              </a:endParaRPr>
            </a:p>
          </p:txBody>
        </p:sp>
        <p:pic>
          <p:nvPicPr>
            <p:cNvPr id="53261" name="Picture 18" descr="Безымянный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008"/>
              <a:ext cx="1296" cy="2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62" name="Text Box 30"/>
            <p:cNvSpPr txBox="1">
              <a:spLocks noChangeArrowheads="1"/>
            </p:cNvSpPr>
            <p:nvPr/>
          </p:nvSpPr>
          <p:spPr bwMode="auto">
            <a:xfrm>
              <a:off x="3888" y="2832"/>
              <a:ext cx="816" cy="2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>
                  <a:solidFill>
                    <a:srgbClr val="000000"/>
                  </a:solidFill>
                  <a:latin typeface="Calibri" panose="020F0502020204030204" pitchFamily="34" charset="0"/>
                </a:rPr>
                <a:t>H</a:t>
              </a:r>
              <a:endParaRPr lang="ru-RU" altLang="ru-RU" sz="2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263" name="Text Box 29"/>
            <p:cNvSpPr txBox="1">
              <a:spLocks noChangeArrowheads="1"/>
            </p:cNvSpPr>
            <p:nvPr/>
          </p:nvSpPr>
          <p:spPr bwMode="auto">
            <a:xfrm>
              <a:off x="3888" y="2064"/>
              <a:ext cx="768" cy="2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>
                  <a:solidFill>
                    <a:srgbClr val="000000"/>
                  </a:solidFill>
                  <a:latin typeface="Calibri" panose="020F0502020204030204" pitchFamily="34" charset="0"/>
                </a:rPr>
                <a:t>H</a:t>
              </a:r>
              <a:endParaRPr lang="ru-RU" altLang="ru-RU" sz="2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264" name="Text Box 36"/>
            <p:cNvSpPr txBox="1">
              <a:spLocks noChangeArrowheads="1"/>
            </p:cNvSpPr>
            <p:nvPr/>
          </p:nvSpPr>
          <p:spPr bwMode="auto">
            <a:xfrm>
              <a:off x="384" y="3456"/>
              <a:ext cx="9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>
                  <a:latin typeface="Calibri" panose="020F0502020204030204" pitchFamily="34" charset="0"/>
                </a:rPr>
                <a:t>тристеарат</a:t>
              </a:r>
            </a:p>
          </p:txBody>
        </p:sp>
        <p:sp>
          <p:nvSpPr>
            <p:cNvPr id="53265" name="Text Box 37"/>
            <p:cNvSpPr txBox="1">
              <a:spLocks noChangeArrowheads="1"/>
            </p:cNvSpPr>
            <p:nvPr/>
          </p:nvSpPr>
          <p:spPr bwMode="auto">
            <a:xfrm>
              <a:off x="3264" y="3504"/>
              <a:ext cx="8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000">
                  <a:latin typeface="Calibri" panose="020F0502020204030204" pitchFamily="34" charset="0"/>
                </a:rPr>
                <a:t>глицерин</a:t>
              </a:r>
            </a:p>
          </p:txBody>
        </p:sp>
        <p:sp>
          <p:nvSpPr>
            <p:cNvPr id="53266" name="Text Box 33"/>
            <p:cNvSpPr txBox="1">
              <a:spLocks noChangeArrowheads="1"/>
            </p:cNvSpPr>
            <p:nvPr/>
          </p:nvSpPr>
          <p:spPr bwMode="auto">
            <a:xfrm>
              <a:off x="4128" y="2064"/>
              <a:ext cx="1536" cy="2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>
                  <a:solidFill>
                    <a:srgbClr val="000000"/>
                  </a:solidFill>
                  <a:latin typeface="Calibri" panose="020F0502020204030204" pitchFamily="34" charset="0"/>
                </a:rPr>
                <a:t>+ 3C</a:t>
              </a:r>
              <a:r>
                <a:rPr lang="en-US" altLang="ru-RU" sz="24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17</a:t>
              </a:r>
              <a:r>
                <a:rPr lang="en-US" altLang="ru-RU" sz="2400">
                  <a:solidFill>
                    <a:srgbClr val="000000"/>
                  </a:solidFill>
                  <a:latin typeface="Calibri" panose="020F0502020204030204" pitchFamily="34" charset="0"/>
                </a:rPr>
                <a:t>H</a:t>
              </a:r>
              <a:r>
                <a:rPr lang="en-US" altLang="ru-RU" sz="24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35</a:t>
              </a:r>
              <a:r>
                <a:rPr lang="en-US" altLang="ru-RU" sz="2400">
                  <a:solidFill>
                    <a:srgbClr val="000000"/>
                  </a:solidFill>
                  <a:latin typeface="Calibri" panose="020F0502020204030204" pitchFamily="34" charset="0"/>
                </a:rPr>
                <a:t>COOH</a:t>
              </a:r>
              <a:endParaRPr lang="ru-RU" altLang="ru-RU" sz="2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267" name="Rectangle 43"/>
            <p:cNvSpPr>
              <a:spLocks noChangeArrowheads="1"/>
            </p:cNvSpPr>
            <p:nvPr/>
          </p:nvSpPr>
          <p:spPr bwMode="auto">
            <a:xfrm rot="-714325">
              <a:off x="4128" y="1056"/>
              <a:ext cx="576" cy="105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Calibri" panose="020F0502020204030204" pitchFamily="34" charset="0"/>
              </a:endParaRPr>
            </a:p>
          </p:txBody>
        </p:sp>
        <p:sp>
          <p:nvSpPr>
            <p:cNvPr id="53268" name="Rectangle 44"/>
            <p:cNvSpPr>
              <a:spLocks noChangeArrowheads="1"/>
            </p:cNvSpPr>
            <p:nvPr/>
          </p:nvSpPr>
          <p:spPr bwMode="auto">
            <a:xfrm>
              <a:off x="4176" y="2304"/>
              <a:ext cx="288" cy="110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CC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Calibri" panose="020F0502020204030204" pitchFamily="34" charset="0"/>
              </a:endParaRPr>
            </a:p>
          </p:txBody>
        </p:sp>
        <p:sp>
          <p:nvSpPr>
            <p:cNvPr id="53269" name="Text Box 28"/>
            <p:cNvSpPr txBox="1">
              <a:spLocks noChangeArrowheads="1"/>
            </p:cNvSpPr>
            <p:nvPr/>
          </p:nvSpPr>
          <p:spPr bwMode="auto">
            <a:xfrm>
              <a:off x="3888" y="1296"/>
              <a:ext cx="192" cy="2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7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"/>
                <a:defRPr sz="2200">
                  <a:solidFill>
                    <a:schemeClr val="tx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CADAE"/>
                </a:buClr>
                <a:buSzPct val="75000"/>
                <a:buFont typeface="Wingdings 2" panose="05020102010507070707" pitchFamily="18" charset="2"/>
                <a:buChar char="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C7B70"/>
                </a:buClr>
                <a:buSzPct val="70000"/>
                <a:buFont typeface="Wingdings" panose="05000000000000000000" pitchFamily="2" charset="2"/>
                <a:buChar char=""/>
                <a:defRPr sz="2000">
                  <a:solidFill>
                    <a:schemeClr val="tx2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FB08C"/>
                </a:buClr>
                <a:buChar char="•"/>
                <a:defRPr sz="2000"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2400">
                  <a:solidFill>
                    <a:srgbClr val="000000"/>
                  </a:solidFill>
                  <a:latin typeface="Calibri" panose="020F0502020204030204" pitchFamily="34" charset="0"/>
                </a:rPr>
                <a:t>H</a:t>
              </a:r>
              <a:endParaRPr lang="ru-RU" altLang="ru-RU" sz="2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Омыление жиров</a:t>
            </a:r>
          </a:p>
        </p:txBody>
      </p:sp>
      <p:sp>
        <p:nvSpPr>
          <p:cNvPr id="54275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427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14500"/>
            <a:ext cx="7940675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ПРИМЕР</a:t>
            </a:r>
            <a:br>
              <a:rPr lang="ru-RU" dirty="0" smtClean="0"/>
            </a:br>
            <a:r>
              <a:rPr lang="ru-RU" dirty="0" smtClean="0"/>
              <a:t>Омыления жиров</a:t>
            </a:r>
            <a:endParaRPr lang="ru-RU" dirty="0"/>
          </a:p>
        </p:txBody>
      </p:sp>
      <p:grpSp>
        <p:nvGrpSpPr>
          <p:cNvPr id="55299" name="Group 34"/>
          <p:cNvGrpSpPr>
            <a:grpSpLocks noGrp="1"/>
          </p:cNvGrpSpPr>
          <p:nvPr/>
        </p:nvGrpSpPr>
        <p:grpSpPr bwMode="auto">
          <a:xfrm>
            <a:off x="457200" y="2249488"/>
            <a:ext cx="8229600" cy="4324350"/>
            <a:chOff x="0" y="1152"/>
            <a:chExt cx="5760" cy="2698"/>
          </a:xfrm>
        </p:grpSpPr>
        <p:grpSp>
          <p:nvGrpSpPr>
            <p:cNvPr id="55300" name="Group 33"/>
            <p:cNvGrpSpPr>
              <a:grpSpLocks/>
            </p:cNvGrpSpPr>
            <p:nvPr/>
          </p:nvGrpSpPr>
          <p:grpSpPr bwMode="auto">
            <a:xfrm>
              <a:off x="0" y="1152"/>
              <a:ext cx="5760" cy="2698"/>
              <a:chOff x="0" y="1152"/>
              <a:chExt cx="5760" cy="2698"/>
            </a:xfrm>
          </p:grpSpPr>
          <p:sp>
            <p:nvSpPr>
              <p:cNvPr id="55302" name="Rectangle 27"/>
              <p:cNvSpPr>
                <a:spLocks noChangeArrowheads="1"/>
              </p:cNvSpPr>
              <p:nvPr/>
            </p:nvSpPr>
            <p:spPr bwMode="auto">
              <a:xfrm>
                <a:off x="1968" y="1152"/>
                <a:ext cx="3792" cy="2448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ts val="300"/>
                  </a:spcBef>
                  <a:buClr>
                    <a:srgbClr val="A04DA3"/>
                  </a:buClr>
                  <a:buFont typeface="Georgia" panose="02040502050405020303" pitchFamily="18" charset="0"/>
                  <a:buChar char="•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Georgia" panose="02040502050405020303" pitchFamily="18" charset="0"/>
                  <a:buChar char="▫"/>
                  <a:defRPr sz="2600">
                    <a:solidFill>
                      <a:schemeClr val="accent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accent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2200">
                    <a:solidFill>
                      <a:schemeClr val="accent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>
                  <a:latin typeface="Calibri" panose="020F0502020204030204" pitchFamily="34" charset="0"/>
                </a:endParaRPr>
              </a:p>
            </p:txBody>
          </p:sp>
          <p:grpSp>
            <p:nvGrpSpPr>
              <p:cNvPr id="55303" name="Group 32"/>
              <p:cNvGrpSpPr>
                <a:grpSpLocks/>
              </p:cNvGrpSpPr>
              <p:nvPr/>
            </p:nvGrpSpPr>
            <p:grpSpPr bwMode="auto">
              <a:xfrm>
                <a:off x="0" y="1152"/>
                <a:ext cx="5227" cy="2698"/>
                <a:chOff x="0" y="1152"/>
                <a:chExt cx="5227" cy="2698"/>
              </a:xfrm>
            </p:grpSpPr>
            <p:sp>
              <p:nvSpPr>
                <p:cNvPr id="55304" name="Rectangle 6"/>
                <p:cNvSpPr>
                  <a:spLocks noChangeArrowheads="1"/>
                </p:cNvSpPr>
                <p:nvPr/>
              </p:nvSpPr>
              <p:spPr bwMode="auto">
                <a:xfrm>
                  <a:off x="4368" y="1152"/>
                  <a:ext cx="768" cy="2448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300"/>
                    </a:spcBef>
                    <a:buClr>
                      <a:srgbClr val="A04DA3"/>
                    </a:buClr>
                    <a:buFont typeface="Georgia" panose="02040502050405020303" pitchFamily="18" charset="0"/>
                    <a:buChar char="•"/>
                    <a:defRPr sz="28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Georgia" panose="02040502050405020303" pitchFamily="18" charset="0"/>
                    <a:buChar char="▫"/>
                    <a:defRPr sz="2600">
                      <a:solidFill>
                        <a:schemeClr val="accent2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accent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"/>
                    <a:defRPr sz="2200">
                      <a:solidFill>
                        <a:schemeClr val="accent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5305" name="Rectangle 7"/>
                <p:cNvSpPr>
                  <a:spLocks noChangeArrowheads="1"/>
                </p:cNvSpPr>
                <p:nvPr/>
              </p:nvSpPr>
              <p:spPr bwMode="auto">
                <a:xfrm>
                  <a:off x="1296" y="1152"/>
                  <a:ext cx="3792" cy="2448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300"/>
                    </a:spcBef>
                    <a:buClr>
                      <a:srgbClr val="A04DA3"/>
                    </a:buClr>
                    <a:buFont typeface="Georgia" panose="02040502050405020303" pitchFamily="18" charset="0"/>
                    <a:buChar char="•"/>
                    <a:defRPr sz="28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Georgia" panose="02040502050405020303" pitchFamily="18" charset="0"/>
                    <a:buChar char="▫"/>
                    <a:defRPr sz="2600">
                      <a:solidFill>
                        <a:schemeClr val="accent2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accent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"/>
                    <a:defRPr sz="2200">
                      <a:solidFill>
                        <a:schemeClr val="accent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55306" name="Group 8"/>
                <p:cNvGrpSpPr>
                  <a:grpSpLocks/>
                </p:cNvGrpSpPr>
                <p:nvPr/>
              </p:nvGrpSpPr>
              <p:grpSpPr bwMode="auto">
                <a:xfrm>
                  <a:off x="0" y="1152"/>
                  <a:ext cx="2016" cy="2451"/>
                  <a:chOff x="144" y="1008"/>
                  <a:chExt cx="2016" cy="2451"/>
                </a:xfrm>
              </p:grpSpPr>
              <p:pic>
                <p:nvPicPr>
                  <p:cNvPr id="55320" name="Picture 9" descr="Безымянный1"/>
                  <p:cNvPicPr>
                    <a:picLocks noChangeAspect="1" noChangeArrowheads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4" y="1008"/>
                    <a:ext cx="1296" cy="24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5321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0" y="1488"/>
                    <a:ext cx="720" cy="288"/>
                  </a:xfrm>
                  <a:prstGeom prst="rect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ts val="300"/>
                      </a:spcBef>
                      <a:buClr>
                        <a:srgbClr val="A04DA3"/>
                      </a:buClr>
                      <a:buFont typeface="Georgia" panose="02040502050405020303" pitchFamily="18" charset="0"/>
                      <a:buChar char="•"/>
                      <a:defRPr sz="2800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1pPr>
                    <a:lvl2pPr marL="742950" indent="-285750">
                      <a:spcBef>
                        <a:spcPts val="300"/>
                      </a:spcBef>
                      <a:buClr>
                        <a:schemeClr val="accent2"/>
                      </a:buClr>
                      <a:buFont typeface="Georgia" panose="02040502050405020303" pitchFamily="18" charset="0"/>
                      <a:buChar char="▫"/>
                      <a:defRPr sz="2600">
                        <a:solidFill>
                          <a:schemeClr val="accent2"/>
                        </a:solidFill>
                        <a:latin typeface="Georgia" panose="02040502050405020303" pitchFamily="18" charset="0"/>
                      </a:defRPr>
                    </a:lvl2pPr>
                    <a:lvl3pPr marL="1143000" indent="-228600">
                      <a:spcBef>
                        <a:spcPts val="300"/>
                      </a:spcBef>
                      <a:buClr>
                        <a:schemeClr val="accent1"/>
                      </a:buClr>
                      <a:buFont typeface="Wingdings 2" panose="05020102010507070707" pitchFamily="18" charset="2"/>
                      <a:buChar char=""/>
                      <a:defRPr sz="2400">
                        <a:solidFill>
                          <a:schemeClr val="accent1"/>
                        </a:solidFill>
                        <a:latin typeface="Georgia" panose="02040502050405020303" pitchFamily="18" charset="0"/>
                      </a:defRPr>
                    </a:lvl3pPr>
                    <a:lvl4pPr marL="1600200" indent="-228600">
                      <a:spcBef>
                        <a:spcPts val="300"/>
                      </a:spcBef>
                      <a:buClr>
                        <a:schemeClr val="accent1"/>
                      </a:buClr>
                      <a:buFont typeface="Wingdings 2" panose="05020102010507070707" pitchFamily="18" charset="2"/>
                      <a:buChar char=""/>
                      <a:defRPr sz="2200">
                        <a:solidFill>
                          <a:schemeClr val="accent1"/>
                        </a:solidFill>
                        <a:latin typeface="Georgia" panose="02040502050405020303" pitchFamily="18" charset="0"/>
                      </a:defRPr>
                    </a:lvl4pPr>
                    <a:lvl5pPr marL="2057400" indent="-228600">
                      <a:spcBef>
                        <a:spcPts val="300"/>
                      </a:spcBef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5pPr>
                    <a:lvl6pPr marL="25146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6pPr>
                    <a:lvl7pPr marL="29718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7pPr>
                    <a:lvl8pPr marL="34290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8pPr>
                    <a:lvl9pPr marL="38862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lang="ru-RU" altLang="ru-RU" sz="24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С</a:t>
                    </a:r>
                    <a:r>
                      <a:rPr lang="ru-RU" altLang="ru-RU" sz="2400" baseline="-250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17</a:t>
                    </a:r>
                    <a:r>
                      <a:rPr lang="ru-RU" altLang="ru-RU" sz="24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Н</a:t>
                    </a:r>
                    <a:r>
                      <a:rPr lang="ru-RU" altLang="ru-RU" sz="2400" baseline="-250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35</a:t>
                    </a:r>
                  </a:p>
                </p:txBody>
              </p:sp>
              <p:sp>
                <p:nvSpPr>
                  <p:cNvPr id="5532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256"/>
                    <a:ext cx="720" cy="288"/>
                  </a:xfrm>
                  <a:prstGeom prst="rect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ts val="300"/>
                      </a:spcBef>
                      <a:buClr>
                        <a:srgbClr val="A04DA3"/>
                      </a:buClr>
                      <a:buFont typeface="Georgia" panose="02040502050405020303" pitchFamily="18" charset="0"/>
                      <a:buChar char="•"/>
                      <a:defRPr sz="2800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1pPr>
                    <a:lvl2pPr marL="742950" indent="-285750">
                      <a:spcBef>
                        <a:spcPts val="300"/>
                      </a:spcBef>
                      <a:buClr>
                        <a:schemeClr val="accent2"/>
                      </a:buClr>
                      <a:buFont typeface="Georgia" panose="02040502050405020303" pitchFamily="18" charset="0"/>
                      <a:buChar char="▫"/>
                      <a:defRPr sz="2600">
                        <a:solidFill>
                          <a:schemeClr val="accent2"/>
                        </a:solidFill>
                        <a:latin typeface="Georgia" panose="02040502050405020303" pitchFamily="18" charset="0"/>
                      </a:defRPr>
                    </a:lvl2pPr>
                    <a:lvl3pPr marL="1143000" indent="-228600">
                      <a:spcBef>
                        <a:spcPts val="300"/>
                      </a:spcBef>
                      <a:buClr>
                        <a:schemeClr val="accent1"/>
                      </a:buClr>
                      <a:buFont typeface="Wingdings 2" panose="05020102010507070707" pitchFamily="18" charset="2"/>
                      <a:buChar char=""/>
                      <a:defRPr sz="2400">
                        <a:solidFill>
                          <a:schemeClr val="accent1"/>
                        </a:solidFill>
                        <a:latin typeface="Georgia" panose="02040502050405020303" pitchFamily="18" charset="0"/>
                      </a:defRPr>
                    </a:lvl3pPr>
                    <a:lvl4pPr marL="1600200" indent="-228600">
                      <a:spcBef>
                        <a:spcPts val="300"/>
                      </a:spcBef>
                      <a:buClr>
                        <a:schemeClr val="accent1"/>
                      </a:buClr>
                      <a:buFont typeface="Wingdings 2" panose="05020102010507070707" pitchFamily="18" charset="2"/>
                      <a:buChar char=""/>
                      <a:defRPr sz="2200">
                        <a:solidFill>
                          <a:schemeClr val="accent1"/>
                        </a:solidFill>
                        <a:latin typeface="Georgia" panose="02040502050405020303" pitchFamily="18" charset="0"/>
                      </a:defRPr>
                    </a:lvl4pPr>
                    <a:lvl5pPr marL="2057400" indent="-228600">
                      <a:spcBef>
                        <a:spcPts val="300"/>
                      </a:spcBef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5pPr>
                    <a:lvl6pPr marL="25146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6pPr>
                    <a:lvl7pPr marL="29718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7pPr>
                    <a:lvl8pPr marL="34290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8pPr>
                    <a:lvl9pPr marL="38862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lang="ru-RU" altLang="ru-RU" sz="24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С</a:t>
                    </a:r>
                    <a:r>
                      <a:rPr lang="ru-RU" altLang="ru-RU" sz="2400" baseline="-250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17</a:t>
                    </a:r>
                    <a:r>
                      <a:rPr lang="ru-RU" altLang="ru-RU" sz="24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Н</a:t>
                    </a:r>
                    <a:r>
                      <a:rPr lang="ru-RU" altLang="ru-RU" sz="2400" baseline="-250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35</a:t>
                    </a:r>
                  </a:p>
                </p:txBody>
              </p:sp>
              <p:sp>
                <p:nvSpPr>
                  <p:cNvPr id="55323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024"/>
                    <a:ext cx="720" cy="288"/>
                  </a:xfrm>
                  <a:prstGeom prst="rect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ts val="300"/>
                      </a:spcBef>
                      <a:buClr>
                        <a:srgbClr val="A04DA3"/>
                      </a:buClr>
                      <a:buFont typeface="Georgia" panose="02040502050405020303" pitchFamily="18" charset="0"/>
                      <a:buChar char="•"/>
                      <a:defRPr sz="2800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1pPr>
                    <a:lvl2pPr marL="742950" indent="-285750">
                      <a:spcBef>
                        <a:spcPts val="300"/>
                      </a:spcBef>
                      <a:buClr>
                        <a:schemeClr val="accent2"/>
                      </a:buClr>
                      <a:buFont typeface="Georgia" panose="02040502050405020303" pitchFamily="18" charset="0"/>
                      <a:buChar char="▫"/>
                      <a:defRPr sz="2600">
                        <a:solidFill>
                          <a:schemeClr val="accent2"/>
                        </a:solidFill>
                        <a:latin typeface="Georgia" panose="02040502050405020303" pitchFamily="18" charset="0"/>
                      </a:defRPr>
                    </a:lvl2pPr>
                    <a:lvl3pPr marL="1143000" indent="-228600">
                      <a:spcBef>
                        <a:spcPts val="300"/>
                      </a:spcBef>
                      <a:buClr>
                        <a:schemeClr val="accent1"/>
                      </a:buClr>
                      <a:buFont typeface="Wingdings 2" panose="05020102010507070707" pitchFamily="18" charset="2"/>
                      <a:buChar char=""/>
                      <a:defRPr sz="2400">
                        <a:solidFill>
                          <a:schemeClr val="accent1"/>
                        </a:solidFill>
                        <a:latin typeface="Georgia" panose="02040502050405020303" pitchFamily="18" charset="0"/>
                      </a:defRPr>
                    </a:lvl3pPr>
                    <a:lvl4pPr marL="1600200" indent="-228600">
                      <a:spcBef>
                        <a:spcPts val="300"/>
                      </a:spcBef>
                      <a:buClr>
                        <a:schemeClr val="accent1"/>
                      </a:buClr>
                      <a:buFont typeface="Wingdings 2" panose="05020102010507070707" pitchFamily="18" charset="2"/>
                      <a:buChar char=""/>
                      <a:defRPr sz="2200">
                        <a:solidFill>
                          <a:schemeClr val="accent1"/>
                        </a:solidFill>
                        <a:latin typeface="Georgia" panose="02040502050405020303" pitchFamily="18" charset="0"/>
                      </a:defRPr>
                    </a:lvl4pPr>
                    <a:lvl5pPr marL="2057400" indent="-228600">
                      <a:spcBef>
                        <a:spcPts val="300"/>
                      </a:spcBef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5pPr>
                    <a:lvl6pPr marL="25146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6pPr>
                    <a:lvl7pPr marL="29718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7pPr>
                    <a:lvl8pPr marL="34290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8pPr>
                    <a:lvl9pPr marL="38862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lang="ru-RU" altLang="ru-RU" sz="24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С</a:t>
                    </a:r>
                    <a:r>
                      <a:rPr lang="ru-RU" altLang="ru-RU" sz="2400" baseline="-250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17</a:t>
                    </a:r>
                    <a:r>
                      <a:rPr lang="ru-RU" altLang="ru-RU" sz="24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Н</a:t>
                    </a:r>
                    <a:r>
                      <a:rPr lang="ru-RU" altLang="ru-RU" sz="2400" baseline="-250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35</a:t>
                    </a:r>
                  </a:p>
                </p:txBody>
              </p:sp>
              <p:sp>
                <p:nvSpPr>
                  <p:cNvPr id="55324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0" y="1104"/>
                    <a:ext cx="720" cy="288"/>
                  </a:xfrm>
                  <a:prstGeom prst="rect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ts val="300"/>
                      </a:spcBef>
                      <a:buClr>
                        <a:srgbClr val="A04DA3"/>
                      </a:buClr>
                      <a:buFont typeface="Georgia" panose="02040502050405020303" pitchFamily="18" charset="0"/>
                      <a:buChar char="•"/>
                      <a:defRPr sz="2800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1pPr>
                    <a:lvl2pPr marL="742950" indent="-285750">
                      <a:spcBef>
                        <a:spcPts val="300"/>
                      </a:spcBef>
                      <a:buClr>
                        <a:schemeClr val="accent2"/>
                      </a:buClr>
                      <a:buFont typeface="Georgia" panose="02040502050405020303" pitchFamily="18" charset="0"/>
                      <a:buChar char="▫"/>
                      <a:defRPr sz="2600">
                        <a:solidFill>
                          <a:schemeClr val="accent2"/>
                        </a:solidFill>
                        <a:latin typeface="Georgia" panose="02040502050405020303" pitchFamily="18" charset="0"/>
                      </a:defRPr>
                    </a:lvl2pPr>
                    <a:lvl3pPr marL="1143000" indent="-228600">
                      <a:spcBef>
                        <a:spcPts val="300"/>
                      </a:spcBef>
                      <a:buClr>
                        <a:schemeClr val="accent1"/>
                      </a:buClr>
                      <a:buFont typeface="Wingdings 2" panose="05020102010507070707" pitchFamily="18" charset="2"/>
                      <a:buChar char=""/>
                      <a:defRPr sz="2400">
                        <a:solidFill>
                          <a:schemeClr val="accent1"/>
                        </a:solidFill>
                        <a:latin typeface="Georgia" panose="02040502050405020303" pitchFamily="18" charset="0"/>
                      </a:defRPr>
                    </a:lvl3pPr>
                    <a:lvl4pPr marL="1600200" indent="-228600">
                      <a:spcBef>
                        <a:spcPts val="300"/>
                      </a:spcBef>
                      <a:buClr>
                        <a:schemeClr val="accent1"/>
                      </a:buClr>
                      <a:buFont typeface="Wingdings 2" panose="05020102010507070707" pitchFamily="18" charset="2"/>
                      <a:buChar char=""/>
                      <a:defRPr sz="2200">
                        <a:solidFill>
                          <a:schemeClr val="accent1"/>
                        </a:solidFill>
                        <a:latin typeface="Georgia" panose="02040502050405020303" pitchFamily="18" charset="0"/>
                      </a:defRPr>
                    </a:lvl4pPr>
                    <a:lvl5pPr marL="2057400" indent="-228600">
                      <a:spcBef>
                        <a:spcPts val="300"/>
                      </a:spcBef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5pPr>
                    <a:lvl6pPr marL="25146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6pPr>
                    <a:lvl7pPr marL="29718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7pPr>
                    <a:lvl8pPr marL="34290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8pPr>
                    <a:lvl9pPr marL="38862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lang="ru-RU" altLang="ru-RU" sz="24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О</a:t>
                    </a:r>
                  </a:p>
                </p:txBody>
              </p:sp>
              <p:sp>
                <p:nvSpPr>
                  <p:cNvPr id="5532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824"/>
                    <a:ext cx="672" cy="288"/>
                  </a:xfrm>
                  <a:prstGeom prst="rect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ts val="300"/>
                      </a:spcBef>
                      <a:buClr>
                        <a:srgbClr val="A04DA3"/>
                      </a:buClr>
                      <a:buFont typeface="Georgia" panose="02040502050405020303" pitchFamily="18" charset="0"/>
                      <a:buChar char="•"/>
                      <a:defRPr sz="2800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1pPr>
                    <a:lvl2pPr marL="742950" indent="-285750">
                      <a:spcBef>
                        <a:spcPts val="300"/>
                      </a:spcBef>
                      <a:buClr>
                        <a:schemeClr val="accent2"/>
                      </a:buClr>
                      <a:buFont typeface="Georgia" panose="02040502050405020303" pitchFamily="18" charset="0"/>
                      <a:buChar char="▫"/>
                      <a:defRPr sz="2600">
                        <a:solidFill>
                          <a:schemeClr val="accent2"/>
                        </a:solidFill>
                        <a:latin typeface="Georgia" panose="02040502050405020303" pitchFamily="18" charset="0"/>
                      </a:defRPr>
                    </a:lvl2pPr>
                    <a:lvl3pPr marL="1143000" indent="-228600">
                      <a:spcBef>
                        <a:spcPts val="300"/>
                      </a:spcBef>
                      <a:buClr>
                        <a:schemeClr val="accent1"/>
                      </a:buClr>
                      <a:buFont typeface="Wingdings 2" panose="05020102010507070707" pitchFamily="18" charset="2"/>
                      <a:buChar char=""/>
                      <a:defRPr sz="2400">
                        <a:solidFill>
                          <a:schemeClr val="accent1"/>
                        </a:solidFill>
                        <a:latin typeface="Georgia" panose="02040502050405020303" pitchFamily="18" charset="0"/>
                      </a:defRPr>
                    </a:lvl3pPr>
                    <a:lvl4pPr marL="1600200" indent="-228600">
                      <a:spcBef>
                        <a:spcPts val="300"/>
                      </a:spcBef>
                      <a:buClr>
                        <a:schemeClr val="accent1"/>
                      </a:buClr>
                      <a:buFont typeface="Wingdings 2" panose="05020102010507070707" pitchFamily="18" charset="2"/>
                      <a:buChar char=""/>
                      <a:defRPr sz="2200">
                        <a:solidFill>
                          <a:schemeClr val="accent1"/>
                        </a:solidFill>
                        <a:latin typeface="Georgia" panose="02040502050405020303" pitchFamily="18" charset="0"/>
                      </a:defRPr>
                    </a:lvl4pPr>
                    <a:lvl5pPr marL="2057400" indent="-228600">
                      <a:spcBef>
                        <a:spcPts val="300"/>
                      </a:spcBef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5pPr>
                    <a:lvl6pPr marL="25146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6pPr>
                    <a:lvl7pPr marL="29718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7pPr>
                    <a:lvl8pPr marL="34290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8pPr>
                    <a:lvl9pPr marL="38862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lang="ru-RU" altLang="ru-RU" sz="24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О</a:t>
                    </a:r>
                  </a:p>
                </p:txBody>
              </p:sp>
              <p:sp>
                <p:nvSpPr>
                  <p:cNvPr id="55326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592"/>
                    <a:ext cx="672" cy="288"/>
                  </a:xfrm>
                  <a:prstGeom prst="rect">
                    <a:avLst/>
                  </a:prstGeom>
                  <a:solidFill>
                    <a:srgbClr val="CCFF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ts val="300"/>
                      </a:spcBef>
                      <a:buClr>
                        <a:srgbClr val="A04DA3"/>
                      </a:buClr>
                      <a:buFont typeface="Georgia" panose="02040502050405020303" pitchFamily="18" charset="0"/>
                      <a:buChar char="•"/>
                      <a:defRPr sz="2800">
                        <a:solidFill>
                          <a:schemeClr val="tx1"/>
                        </a:solidFill>
                        <a:latin typeface="Georgia" panose="02040502050405020303" pitchFamily="18" charset="0"/>
                      </a:defRPr>
                    </a:lvl1pPr>
                    <a:lvl2pPr marL="742950" indent="-285750">
                      <a:spcBef>
                        <a:spcPts val="300"/>
                      </a:spcBef>
                      <a:buClr>
                        <a:schemeClr val="accent2"/>
                      </a:buClr>
                      <a:buFont typeface="Georgia" panose="02040502050405020303" pitchFamily="18" charset="0"/>
                      <a:buChar char="▫"/>
                      <a:defRPr sz="2600">
                        <a:solidFill>
                          <a:schemeClr val="accent2"/>
                        </a:solidFill>
                        <a:latin typeface="Georgia" panose="02040502050405020303" pitchFamily="18" charset="0"/>
                      </a:defRPr>
                    </a:lvl2pPr>
                    <a:lvl3pPr marL="1143000" indent="-228600">
                      <a:spcBef>
                        <a:spcPts val="300"/>
                      </a:spcBef>
                      <a:buClr>
                        <a:schemeClr val="accent1"/>
                      </a:buClr>
                      <a:buFont typeface="Wingdings 2" panose="05020102010507070707" pitchFamily="18" charset="2"/>
                      <a:buChar char=""/>
                      <a:defRPr sz="2400">
                        <a:solidFill>
                          <a:schemeClr val="accent1"/>
                        </a:solidFill>
                        <a:latin typeface="Georgia" panose="02040502050405020303" pitchFamily="18" charset="0"/>
                      </a:defRPr>
                    </a:lvl3pPr>
                    <a:lvl4pPr marL="1600200" indent="-228600">
                      <a:spcBef>
                        <a:spcPts val="300"/>
                      </a:spcBef>
                      <a:buClr>
                        <a:schemeClr val="accent1"/>
                      </a:buClr>
                      <a:buFont typeface="Wingdings 2" panose="05020102010507070707" pitchFamily="18" charset="2"/>
                      <a:buChar char=""/>
                      <a:defRPr sz="2200">
                        <a:solidFill>
                          <a:schemeClr val="accent1"/>
                        </a:solidFill>
                        <a:latin typeface="Georgia" panose="02040502050405020303" pitchFamily="18" charset="0"/>
                      </a:defRPr>
                    </a:lvl4pPr>
                    <a:lvl5pPr marL="2057400" indent="-228600">
                      <a:spcBef>
                        <a:spcPts val="300"/>
                      </a:spcBef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5pPr>
                    <a:lvl6pPr marL="25146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6pPr>
                    <a:lvl7pPr marL="29718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7pPr>
                    <a:lvl8pPr marL="34290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8pPr>
                    <a:lvl9pPr marL="3886200" indent="-228600" eaLnBrk="0" fontAlgn="base" hangingPunct="0">
                      <a:spcBef>
                        <a:spcPts val="300"/>
                      </a:spcBef>
                      <a:spcAft>
                        <a:spcPct val="0"/>
                      </a:spcAft>
                      <a:buClr>
                        <a:srgbClr val="A04DA3"/>
                      </a:buClr>
                      <a:buFont typeface="Georgia" panose="02040502050405020303" pitchFamily="18" charset="0"/>
                      <a:buChar char="▫"/>
                      <a:defRPr sz="2000">
                        <a:solidFill>
                          <a:srgbClr val="A04DA3"/>
                        </a:solidFill>
                        <a:latin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FontTx/>
                      <a:buNone/>
                    </a:pPr>
                    <a:r>
                      <a:rPr lang="ru-RU" altLang="ru-RU" sz="2400">
                        <a:solidFill>
                          <a:srgbClr val="000000"/>
                        </a:solidFill>
                        <a:latin typeface="Calibri" panose="020F0502020204030204" pitchFamily="34" charset="0"/>
                      </a:rPr>
                      <a:t>О</a:t>
                    </a:r>
                  </a:p>
                </p:txBody>
              </p:sp>
            </p:grpSp>
            <p:sp>
              <p:nvSpPr>
                <p:cNvPr id="5530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728" y="2112"/>
                  <a:ext cx="960" cy="288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300"/>
                    </a:spcBef>
                    <a:buClr>
                      <a:srgbClr val="A04DA3"/>
                    </a:buClr>
                    <a:buFont typeface="Georgia" panose="02040502050405020303" pitchFamily="18" charset="0"/>
                    <a:buChar char="•"/>
                    <a:defRPr sz="28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Georgia" panose="02040502050405020303" pitchFamily="18" charset="0"/>
                    <a:buChar char="▫"/>
                    <a:defRPr sz="2600">
                      <a:solidFill>
                        <a:schemeClr val="accent2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accent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"/>
                    <a:defRPr sz="2200">
                      <a:solidFill>
                        <a:schemeClr val="accent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lang="ru-RU" altLang="ru-RU" sz="2400" baseline="-2500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ru-RU" altLang="ru-RU" sz="240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+ 3</a:t>
                  </a:r>
                  <a:r>
                    <a:rPr lang="en-US" altLang="ru-RU" sz="240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NaOH</a:t>
                  </a:r>
                  <a:endParaRPr lang="ru-RU" altLang="ru-RU" sz="240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530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688" y="2016"/>
                  <a:ext cx="3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300"/>
                    </a:spcBef>
                    <a:buClr>
                      <a:srgbClr val="A04DA3"/>
                    </a:buClr>
                    <a:buFont typeface="Georgia" panose="02040502050405020303" pitchFamily="18" charset="0"/>
                    <a:buChar char="•"/>
                    <a:defRPr sz="28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Georgia" panose="02040502050405020303" pitchFamily="18" charset="0"/>
                    <a:buChar char="▫"/>
                    <a:defRPr sz="2600">
                      <a:solidFill>
                        <a:schemeClr val="accent2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accent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"/>
                    <a:defRPr sz="2200">
                      <a:solidFill>
                        <a:schemeClr val="accent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ru-RU" sz="180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t</a:t>
                  </a:r>
                  <a:endParaRPr lang="ru-RU" altLang="ru-RU" sz="180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5309" name="Line 18"/>
                <p:cNvSpPr>
                  <a:spLocks noChangeShapeType="1"/>
                </p:cNvSpPr>
                <p:nvPr/>
              </p:nvSpPr>
              <p:spPr bwMode="auto">
                <a:xfrm>
                  <a:off x="2688" y="2256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10" name="Rectangle 20"/>
                <p:cNvSpPr>
                  <a:spLocks noChangeArrowheads="1"/>
                </p:cNvSpPr>
                <p:nvPr/>
              </p:nvSpPr>
              <p:spPr bwMode="auto">
                <a:xfrm>
                  <a:off x="4224" y="1200"/>
                  <a:ext cx="480" cy="2352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300"/>
                    </a:spcBef>
                    <a:buClr>
                      <a:srgbClr val="A04DA3"/>
                    </a:buClr>
                    <a:buFont typeface="Georgia" panose="02040502050405020303" pitchFamily="18" charset="0"/>
                    <a:buChar char="•"/>
                    <a:defRPr sz="28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Georgia" panose="02040502050405020303" pitchFamily="18" charset="0"/>
                    <a:buChar char="▫"/>
                    <a:defRPr sz="2600">
                      <a:solidFill>
                        <a:schemeClr val="accent2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accent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"/>
                    <a:defRPr sz="2200">
                      <a:solidFill>
                        <a:schemeClr val="accent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pic>
              <p:nvPicPr>
                <p:cNvPr id="55311" name="Picture 21" descr="Безымянный1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20" y="1152"/>
                  <a:ext cx="1296" cy="24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5312" name="Rectangle 22"/>
                <p:cNvSpPr>
                  <a:spLocks noChangeArrowheads="1"/>
                </p:cNvSpPr>
                <p:nvPr/>
              </p:nvSpPr>
              <p:spPr bwMode="auto">
                <a:xfrm>
                  <a:off x="4080" y="1152"/>
                  <a:ext cx="768" cy="2448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300"/>
                    </a:spcBef>
                    <a:buClr>
                      <a:srgbClr val="A04DA3"/>
                    </a:buClr>
                    <a:buFont typeface="Georgia" panose="02040502050405020303" pitchFamily="18" charset="0"/>
                    <a:buChar char="•"/>
                    <a:defRPr sz="28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Georgia" panose="02040502050405020303" pitchFamily="18" charset="0"/>
                    <a:buChar char="▫"/>
                    <a:defRPr sz="2600">
                      <a:solidFill>
                        <a:schemeClr val="accent2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accent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"/>
                    <a:defRPr sz="2200">
                      <a:solidFill>
                        <a:schemeClr val="accent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531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888" y="2976"/>
                  <a:ext cx="816" cy="288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300"/>
                    </a:spcBef>
                    <a:buClr>
                      <a:srgbClr val="A04DA3"/>
                    </a:buClr>
                    <a:buFont typeface="Georgia" panose="02040502050405020303" pitchFamily="18" charset="0"/>
                    <a:buChar char="•"/>
                    <a:defRPr sz="28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Georgia" panose="02040502050405020303" pitchFamily="18" charset="0"/>
                    <a:buChar char="▫"/>
                    <a:defRPr sz="2600">
                      <a:solidFill>
                        <a:schemeClr val="accent2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accent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"/>
                    <a:defRPr sz="2200">
                      <a:solidFill>
                        <a:schemeClr val="accent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lang="en-US" altLang="ru-RU" sz="240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H</a:t>
                  </a:r>
                  <a:endParaRPr lang="ru-RU" altLang="ru-RU" sz="240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531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888" y="2208"/>
                  <a:ext cx="816" cy="288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300"/>
                    </a:spcBef>
                    <a:buClr>
                      <a:srgbClr val="A04DA3"/>
                    </a:buClr>
                    <a:buFont typeface="Georgia" panose="02040502050405020303" pitchFamily="18" charset="0"/>
                    <a:buChar char="•"/>
                    <a:defRPr sz="28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Georgia" panose="02040502050405020303" pitchFamily="18" charset="0"/>
                    <a:buChar char="▫"/>
                    <a:defRPr sz="2600">
                      <a:solidFill>
                        <a:schemeClr val="accent2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accent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"/>
                    <a:defRPr sz="2200">
                      <a:solidFill>
                        <a:schemeClr val="accent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lang="en-US" altLang="ru-RU" sz="240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H</a:t>
                  </a:r>
                  <a:endParaRPr lang="ru-RU" altLang="ru-RU" sz="240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531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888" y="1440"/>
                  <a:ext cx="192" cy="288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300"/>
                    </a:spcBef>
                    <a:buClr>
                      <a:srgbClr val="A04DA3"/>
                    </a:buClr>
                    <a:buFont typeface="Georgia" panose="02040502050405020303" pitchFamily="18" charset="0"/>
                    <a:buChar char="•"/>
                    <a:defRPr sz="28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Georgia" panose="02040502050405020303" pitchFamily="18" charset="0"/>
                    <a:buChar char="▫"/>
                    <a:defRPr sz="2600">
                      <a:solidFill>
                        <a:schemeClr val="accent2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accent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"/>
                    <a:defRPr sz="2200">
                      <a:solidFill>
                        <a:schemeClr val="accent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lang="en-US" altLang="ru-RU" sz="240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H</a:t>
                  </a:r>
                  <a:endParaRPr lang="ru-RU" altLang="ru-RU" sz="240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531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82" y="3527"/>
                  <a:ext cx="11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300"/>
                    </a:spcBef>
                    <a:buClr>
                      <a:srgbClr val="A04DA3"/>
                    </a:buClr>
                    <a:buFont typeface="Georgia" panose="02040502050405020303" pitchFamily="18" charset="0"/>
                    <a:buChar char="•"/>
                    <a:defRPr sz="28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Georgia" panose="02040502050405020303" pitchFamily="18" charset="0"/>
                    <a:buChar char="▫"/>
                    <a:defRPr sz="2600">
                      <a:solidFill>
                        <a:schemeClr val="accent2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accent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"/>
                    <a:defRPr sz="2200">
                      <a:solidFill>
                        <a:schemeClr val="accent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ru-RU" altLang="ru-RU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531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84" y="3600"/>
                  <a:ext cx="401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300"/>
                    </a:spcBef>
                    <a:buClr>
                      <a:srgbClr val="A04DA3"/>
                    </a:buClr>
                    <a:buFont typeface="Georgia" panose="02040502050405020303" pitchFamily="18" charset="0"/>
                    <a:buChar char="•"/>
                    <a:defRPr sz="28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Georgia" panose="02040502050405020303" pitchFamily="18" charset="0"/>
                    <a:buChar char="▫"/>
                    <a:defRPr sz="2600">
                      <a:solidFill>
                        <a:schemeClr val="accent2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accent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"/>
                    <a:defRPr sz="2200">
                      <a:solidFill>
                        <a:schemeClr val="accent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ru-RU" altLang="ru-RU" sz="2000">
                      <a:latin typeface="Calibri" panose="020F0502020204030204" pitchFamily="34" charset="0"/>
                    </a:rPr>
                    <a:t>жир</a:t>
                  </a:r>
                </a:p>
              </p:txBody>
            </p:sp>
            <p:sp>
              <p:nvSpPr>
                <p:cNvPr id="5531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264" y="3600"/>
                  <a:ext cx="803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300"/>
                    </a:spcBef>
                    <a:buClr>
                      <a:srgbClr val="A04DA3"/>
                    </a:buClr>
                    <a:buFont typeface="Georgia" panose="02040502050405020303" pitchFamily="18" charset="0"/>
                    <a:buChar char="•"/>
                    <a:defRPr sz="28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Georgia" panose="02040502050405020303" pitchFamily="18" charset="0"/>
                    <a:buChar char="▫"/>
                    <a:defRPr sz="2600">
                      <a:solidFill>
                        <a:schemeClr val="accent2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accent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"/>
                    <a:defRPr sz="2200">
                      <a:solidFill>
                        <a:schemeClr val="accent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ru-RU" altLang="ru-RU" sz="2000">
                      <a:latin typeface="Calibri" panose="020F0502020204030204" pitchFamily="34" charset="0"/>
                    </a:rPr>
                    <a:t>глицерин</a:t>
                  </a:r>
                </a:p>
              </p:txBody>
            </p:sp>
            <p:sp>
              <p:nvSpPr>
                <p:cNvPr id="5531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704" y="3600"/>
                  <a:ext cx="523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ts val="300"/>
                    </a:spcBef>
                    <a:buClr>
                      <a:srgbClr val="A04DA3"/>
                    </a:buClr>
                    <a:buFont typeface="Georgia" panose="02040502050405020303" pitchFamily="18" charset="0"/>
                    <a:buChar char="•"/>
                    <a:defRPr sz="2800">
                      <a:solidFill>
                        <a:schemeClr val="tx1"/>
                      </a:solidFill>
                      <a:latin typeface="Georgia" panose="02040502050405020303" pitchFamily="18" charset="0"/>
                    </a:defRPr>
                  </a:lvl1pPr>
                  <a:lvl2pPr marL="742950" indent="-285750">
                    <a:spcBef>
                      <a:spcPts val="300"/>
                    </a:spcBef>
                    <a:buClr>
                      <a:schemeClr val="accent2"/>
                    </a:buClr>
                    <a:buFont typeface="Georgia" panose="02040502050405020303" pitchFamily="18" charset="0"/>
                    <a:buChar char="▫"/>
                    <a:defRPr sz="2600">
                      <a:solidFill>
                        <a:schemeClr val="accent2"/>
                      </a:solidFill>
                      <a:latin typeface="Georgia" panose="02040502050405020303" pitchFamily="18" charset="0"/>
                    </a:defRPr>
                  </a:lvl2pPr>
                  <a:lvl3pPr marL="1143000" indent="-228600">
                    <a:spcBef>
                      <a:spcPts val="3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"/>
                    <a:defRPr sz="2400">
                      <a:solidFill>
                        <a:schemeClr val="accent1"/>
                      </a:solidFill>
                      <a:latin typeface="Georgia" panose="02040502050405020303" pitchFamily="18" charset="0"/>
                    </a:defRPr>
                  </a:lvl3pPr>
                  <a:lvl4pPr marL="1600200" indent="-228600">
                    <a:spcBef>
                      <a:spcPts val="300"/>
                    </a:spcBef>
                    <a:buClr>
                      <a:schemeClr val="accent1"/>
                    </a:buClr>
                    <a:buFont typeface="Wingdings 2" panose="05020102010507070707" pitchFamily="18" charset="2"/>
                    <a:buChar char=""/>
                    <a:defRPr sz="2200">
                      <a:solidFill>
                        <a:schemeClr val="accent1"/>
                      </a:solidFill>
                      <a:latin typeface="Georgia" panose="02040502050405020303" pitchFamily="18" charset="0"/>
                    </a:defRPr>
                  </a:lvl4pPr>
                  <a:lvl5pPr marL="2057400" indent="-228600">
                    <a:spcBef>
                      <a:spcPts val="300"/>
                    </a:spcBef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5pPr>
                  <a:lvl6pPr marL="25146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6pPr>
                  <a:lvl7pPr marL="29718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7pPr>
                  <a:lvl8pPr marL="34290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8pPr>
                  <a:lvl9pPr marL="3886200" indent="-228600" eaLnBrk="0" fontAlgn="base" hangingPunct="0">
                    <a:spcBef>
                      <a:spcPts val="300"/>
                    </a:spcBef>
                    <a:spcAft>
                      <a:spcPct val="0"/>
                    </a:spcAft>
                    <a:buClr>
                      <a:srgbClr val="A04DA3"/>
                    </a:buClr>
                    <a:buFont typeface="Georgia" panose="02040502050405020303" pitchFamily="18" charset="0"/>
                    <a:buChar char="▫"/>
                    <a:defRPr sz="2000">
                      <a:solidFill>
                        <a:srgbClr val="A04DA3"/>
                      </a:solidFill>
                      <a:latin typeface="Georgia" panose="0204050205040502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ru-RU" altLang="ru-RU" sz="2000">
                      <a:latin typeface="Calibri" panose="020F0502020204030204" pitchFamily="34" charset="0"/>
                    </a:rPr>
                    <a:t>мыло</a:t>
                  </a:r>
                </a:p>
              </p:txBody>
            </p:sp>
          </p:grpSp>
        </p:grpSp>
        <p:sp>
          <p:nvSpPr>
            <p:cNvPr id="55301" name="Text Box 26"/>
            <p:cNvSpPr txBox="1">
              <a:spLocks noChangeArrowheads="1"/>
            </p:cNvSpPr>
            <p:nvPr/>
          </p:nvSpPr>
          <p:spPr bwMode="auto">
            <a:xfrm>
              <a:off x="4176" y="2208"/>
              <a:ext cx="1584" cy="28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ru-RU" sz="2400">
                  <a:solidFill>
                    <a:srgbClr val="000000"/>
                  </a:solidFill>
                  <a:latin typeface="Calibri" panose="020F0502020204030204" pitchFamily="34" charset="0"/>
                </a:rPr>
                <a:t>+3C</a:t>
              </a:r>
              <a:r>
                <a:rPr lang="en-US" altLang="ru-RU" sz="24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17</a:t>
              </a:r>
              <a:r>
                <a:rPr lang="en-US" altLang="ru-RU" sz="2400">
                  <a:solidFill>
                    <a:srgbClr val="000000"/>
                  </a:solidFill>
                  <a:latin typeface="Calibri" panose="020F0502020204030204" pitchFamily="34" charset="0"/>
                </a:rPr>
                <a:t>H</a:t>
              </a:r>
              <a:r>
                <a:rPr lang="en-US" altLang="ru-RU" sz="2400" baseline="-25000">
                  <a:solidFill>
                    <a:srgbClr val="000000"/>
                  </a:solidFill>
                  <a:latin typeface="Calibri" panose="020F0502020204030204" pitchFamily="34" charset="0"/>
                </a:rPr>
                <a:t>35</a:t>
              </a:r>
              <a:r>
                <a:rPr lang="en-US" altLang="ru-RU" sz="2400">
                  <a:solidFill>
                    <a:srgbClr val="000000"/>
                  </a:solidFill>
                  <a:latin typeface="Calibri" panose="020F0502020204030204" pitchFamily="34" charset="0"/>
                </a:rPr>
                <a:t>COONa</a:t>
              </a:r>
              <a:endParaRPr lang="ru-RU" altLang="ru-RU" sz="24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01063" cy="515461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Сложными эфирами </a:t>
            </a:r>
            <a:r>
              <a:rPr lang="ru-RU" dirty="0" smtClean="0"/>
              <a:t>называют производные карбоновых кислот, в которых атом водорода  </a:t>
            </a:r>
            <a:r>
              <a:rPr lang="ru-RU" dirty="0" err="1" smtClean="0"/>
              <a:t>карбоксиль-ной</a:t>
            </a:r>
            <a:r>
              <a:rPr lang="ru-RU" dirty="0" smtClean="0"/>
              <a:t> группы замещён на </a:t>
            </a:r>
            <a:r>
              <a:rPr lang="ru-RU" dirty="0" err="1" smtClean="0"/>
              <a:t>углеводород-ный</a:t>
            </a:r>
            <a:r>
              <a:rPr lang="ru-RU" dirty="0" smtClean="0"/>
              <a:t> радикал.</a:t>
            </a:r>
            <a:br>
              <a:rPr lang="ru-RU" dirty="0" smtClean="0"/>
            </a:br>
            <a:r>
              <a:rPr lang="ru-RU" dirty="0" smtClean="0"/>
              <a:t>	Их состав соответствует общей формуле </a:t>
            </a:r>
            <a:endParaRPr lang="ru-RU" dirty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357688"/>
            <a:ext cx="31464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Мыла</a:t>
            </a:r>
            <a:r>
              <a:rPr lang="ru-RU" altLang="ru-RU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соли карбоновых кислот. Натриевые соли карбоновых кислот – это твердое мыло, а калиевые – это жидкое мыло. 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56323" name="Picture 3" descr="C:\Users\User\Desktop\imgprevi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8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5" descr="C:\Users\User\Desktop\imgprevie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20510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6" descr="C:\Users\User\Desktop\imgprevie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750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7" descr="C:\Users\User\Desktop\imgprevi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305425"/>
            <a:ext cx="23336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altLang="ru-RU" smtClean="0"/>
              <a:t>Применение жиров: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endParaRPr lang="ru-RU" altLang="ru-RU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- Пищевые продукты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- Сырье в производстве маргарина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- В медицине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- Производстве мыла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- В косметике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- В технике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- В лаках и красках.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ru-RU" altLang="ru-RU" smtClean="0"/>
          </a:p>
        </p:txBody>
      </p:sp>
      <p:pic>
        <p:nvPicPr>
          <p:cNvPr id="57348" name="Picture 4" descr="фото 8 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42875"/>
            <a:ext cx="257175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Рисунок 5" descr="1c0abce981e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686175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8371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mtClean="0"/>
              <a:t>Подготовить  план конспект по презентации</a:t>
            </a:r>
          </a:p>
          <a:p>
            <a:r>
              <a:rPr lang="ru-RU" smtClean="0"/>
              <a:t>Подготовить кроссворд по теме  не менее 15 слов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593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420888"/>
            <a:ext cx="828085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pPr algn="ctr" eaLnBrk="1" hangingPunct="1">
              <a:defRPr/>
            </a:pPr>
            <a:r>
              <a:rPr lang="ru-RU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СпАсИбО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 за </a:t>
            </a:r>
            <a:r>
              <a:rPr lang="ru-RU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ВнИмАнИе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3"/>
          <p:cNvSpPr>
            <a:spLocks noGrp="1"/>
          </p:cNvSpPr>
          <p:nvPr>
            <p:ph type="ctrTitle"/>
          </p:nvPr>
        </p:nvSpPr>
        <p:spPr>
          <a:xfrm>
            <a:off x="857250" y="357188"/>
            <a:ext cx="7772400" cy="3429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Cложные эфиры могут быть получены при взаимодействии карбоновых кислот со спиртами. Реакция называется </a:t>
            </a:r>
            <a:r>
              <a:rPr lang="ru-RU" altLang="ru-RU" sz="360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реакцией этерификации (от лат. а</a:t>
            </a:r>
            <a:r>
              <a:rPr lang="en-US" altLang="ru-RU" sz="360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</a:t>
            </a:r>
            <a:r>
              <a:rPr lang="ru-RU" altLang="ru-RU" sz="360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эфир). </a:t>
            </a:r>
            <a:r>
              <a:rPr lang="ru-RU" altLang="ru-RU" sz="3600" b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Катализаторами являются минеральные кислоты.</a:t>
            </a:r>
          </a:p>
        </p:txBody>
      </p:sp>
      <p:pic>
        <p:nvPicPr>
          <p:cNvPr id="38915" name="Рисунок 6" descr="Изображение 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286250"/>
            <a:ext cx="67151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Пример реакции этерификации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 smtClean="0"/>
              <a:t> </a:t>
            </a:r>
            <a:r>
              <a:rPr lang="en-US" b="1" i="1" dirty="0" smtClean="0"/>
              <a:t>CH</a:t>
            </a:r>
            <a:r>
              <a:rPr lang="ru-RU" b="1" i="1" baseline="-25000" dirty="0" smtClean="0"/>
              <a:t>3</a:t>
            </a:r>
            <a:r>
              <a:rPr lang="en-US" b="1" i="1" dirty="0" smtClean="0"/>
              <a:t>COOH</a:t>
            </a:r>
            <a:r>
              <a:rPr lang="ru-RU" b="1" i="1" dirty="0" smtClean="0"/>
              <a:t>  +  НОС</a:t>
            </a:r>
            <a:r>
              <a:rPr lang="ru-RU" b="1" i="1" baseline="-25000" dirty="0" smtClean="0"/>
              <a:t>2</a:t>
            </a:r>
            <a:r>
              <a:rPr lang="ru-RU" b="1" i="1" dirty="0" smtClean="0"/>
              <a:t>Н</a:t>
            </a:r>
            <a:r>
              <a:rPr lang="ru-RU" b="1" i="1" baseline="-25000" dirty="0" smtClean="0"/>
              <a:t>5</a:t>
            </a:r>
            <a:r>
              <a:rPr lang="ru-RU" b="1" i="1" dirty="0" smtClean="0"/>
              <a:t>         </a:t>
            </a:r>
            <a:r>
              <a:rPr lang="en-US" b="1" i="1" dirty="0" smtClean="0"/>
              <a:t>CH</a:t>
            </a:r>
            <a:r>
              <a:rPr lang="ru-RU" b="1" i="1" baseline="-25000" dirty="0" smtClean="0"/>
              <a:t>3</a:t>
            </a:r>
            <a:r>
              <a:rPr lang="en-US" b="1" i="1" dirty="0" smtClean="0"/>
              <a:t>COO</a:t>
            </a:r>
            <a:r>
              <a:rPr lang="ru-RU" b="1" i="1" dirty="0" smtClean="0"/>
              <a:t>С</a:t>
            </a:r>
            <a:r>
              <a:rPr lang="ru-RU" b="1" i="1" baseline="-25000" dirty="0" smtClean="0"/>
              <a:t>2</a:t>
            </a:r>
            <a:r>
              <a:rPr lang="ru-RU" b="1" i="1" dirty="0" smtClean="0"/>
              <a:t>Н</a:t>
            </a:r>
            <a:r>
              <a:rPr lang="ru-RU" b="1" i="1" baseline="-25000" dirty="0" smtClean="0"/>
              <a:t>5   </a:t>
            </a:r>
            <a:r>
              <a:rPr lang="ru-RU" b="1" i="1" dirty="0" smtClean="0"/>
              <a:t>+  </a:t>
            </a:r>
            <a:r>
              <a:rPr lang="en-US" b="1" i="1" dirty="0" smtClean="0"/>
              <a:t>H</a:t>
            </a:r>
            <a:r>
              <a:rPr lang="ru-RU" b="1" i="1" baseline="-25000" dirty="0" smtClean="0"/>
              <a:t>2</a:t>
            </a:r>
            <a:r>
              <a:rPr lang="en-US" b="1" i="1" dirty="0" smtClean="0"/>
              <a:t>O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i="1" dirty="0" smtClean="0"/>
              <a:t>уксусная кислота      этиловый спирт                 этиловый эфир </a:t>
            </a: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i="1" dirty="0" smtClean="0"/>
              <a:t>                                                                                      уксусной кислоты</a:t>
            </a: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i="1" dirty="0" smtClean="0"/>
              <a:t>                                                                                        (этилацетат)</a:t>
            </a: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Эта реакция обратима. Продукты реакции могут взаимодействовать друг с другом с образованием исходных веществ – спирта и кислоты. Таким образом, реакция сложных эфиров с водой – гидролиз сложного эфира – </a:t>
            </a:r>
            <a:r>
              <a:rPr lang="ru-RU" dirty="0" err="1" smtClean="0"/>
              <a:t>обратна</a:t>
            </a:r>
            <a:r>
              <a:rPr lang="ru-RU" dirty="0" smtClean="0"/>
              <a:t> реакции этерификации. </a:t>
            </a:r>
            <a:endParaRPr lang="ru-RU" dirty="0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4429125" y="1785938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 flipH="1">
            <a:off x="4429125" y="1928813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214313"/>
            <a:ext cx="7772400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17145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28688"/>
            <a:ext cx="6405563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1219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  <a:cs typeface="Arial" charset="0"/>
              </a:rPr>
              <a:t>Применение сложных эфиров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5962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b="1" dirty="0" smtClean="0"/>
              <a:t>Сложные эфиры – жидкости, обладающие приятными фруктовыми запахами. В воде они растворяются очень мало, но хорошо растворимы в спиртах.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b="1" dirty="0" smtClean="0"/>
              <a:t>	Сложные эфиры очень распространены в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b="1" dirty="0" smtClean="0"/>
              <a:t>природе. Их наличием обусловлены </a:t>
            </a:r>
            <a:r>
              <a:rPr lang="ru-RU" b="1" dirty="0" err="1" smtClean="0"/>
              <a:t>прият-ные</a:t>
            </a:r>
            <a:r>
              <a:rPr lang="ru-RU" b="1" dirty="0" smtClean="0"/>
              <a:t> запахи цветов и фруктов.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3011" name="Содержимое 3" descr="7854619761928916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85750"/>
            <a:ext cx="8643937" cy="6483350"/>
          </a:xfrm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778250" y="4786313"/>
            <a:ext cx="5365750" cy="1714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mpd="tri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ЖАСМИНОВЫЙ  ЗАПАХ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/>
          </a:p>
        </p:txBody>
      </p:sp>
      <p:graphicFrame>
        <p:nvGraphicFramePr>
          <p:cNvPr id="2054" name="Object 2"/>
          <p:cNvGraphicFramePr>
            <a:graphicFrameLocks noChangeAspect="1"/>
          </p:cNvGraphicFramePr>
          <p:nvPr/>
        </p:nvGraphicFramePr>
        <p:xfrm>
          <a:off x="4214813" y="5214938"/>
          <a:ext cx="460851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Формула" r:id="rId4" imgW="1422400" imgH="228600" progId="Equation.3">
                  <p:embed/>
                </p:oleObj>
              </mc:Choice>
              <mc:Fallback>
                <p:oleObj name="Формула" r:id="rId4" imgW="14224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3" y="5214938"/>
                        <a:ext cx="4608512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4286250" y="5857875"/>
            <a:ext cx="3887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i="1"/>
              <a:t>Бензил-ацетат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6" name="Рисунок 3" descr="74321928_GRUSH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427538" y="5229225"/>
            <a:ext cx="4465637" cy="1628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mpd="tri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ГРУШЕВЫЙ  ЗАПАХ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/>
          </a:p>
        </p:txBody>
      </p:sp>
      <p:graphicFrame>
        <p:nvGraphicFramePr>
          <p:cNvPr id="9223" name="Object 2"/>
          <p:cNvGraphicFramePr>
            <a:graphicFrameLocks noChangeAspect="1"/>
          </p:cNvGraphicFramePr>
          <p:nvPr/>
        </p:nvGraphicFramePr>
        <p:xfrm>
          <a:off x="4643438" y="5786438"/>
          <a:ext cx="403225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Формула" r:id="rId4" imgW="1231366" imgH="228501" progId="Equation.3">
                  <p:embed/>
                </p:oleObj>
              </mc:Choice>
              <mc:Fallback>
                <p:oleObj name="Формула" r:id="rId4" imgW="1231366" imgH="228501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5786438"/>
                        <a:ext cx="4032250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Прямоугольник 4"/>
          <p:cNvSpPr>
            <a:spLocks noChangeArrowheads="1"/>
          </p:cNvSpPr>
          <p:nvPr/>
        </p:nvSpPr>
        <p:spPr bwMode="auto">
          <a:xfrm>
            <a:off x="5357813" y="6273800"/>
            <a:ext cx="2786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i="1"/>
              <a:t>этилэтанат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5059" name="Содержимое 3" descr="899e5d98f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214313"/>
            <a:ext cx="8215313" cy="6161087"/>
          </a:xfrm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356100" y="4652963"/>
            <a:ext cx="4573588" cy="198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mpd="tri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Вишнёвый  запах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/>
          </a:p>
        </p:txBody>
      </p:sp>
      <p:graphicFrame>
        <p:nvGraphicFramePr>
          <p:cNvPr id="4105" name="Object 4"/>
          <p:cNvGraphicFramePr>
            <a:graphicFrameLocks noChangeAspect="1"/>
          </p:cNvGraphicFramePr>
          <p:nvPr/>
        </p:nvGraphicFramePr>
        <p:xfrm>
          <a:off x="4643438" y="5381625"/>
          <a:ext cx="3960812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Формула" r:id="rId4" imgW="977900" imgH="228600" progId="Equation.3">
                  <p:embed/>
                </p:oleObj>
              </mc:Choice>
              <mc:Fallback>
                <p:oleObj name="Формула" r:id="rId4" imgW="9779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5381625"/>
                        <a:ext cx="3960812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2" name="Прямоугольник 6"/>
          <p:cNvSpPr>
            <a:spLocks noChangeArrowheads="1"/>
          </p:cNvSpPr>
          <p:nvPr/>
        </p:nvSpPr>
        <p:spPr bwMode="auto">
          <a:xfrm>
            <a:off x="4857750" y="6000750"/>
            <a:ext cx="3571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i="1"/>
              <a:t>бутилметанат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6f236d3cefdef53907830354c83592a167e4c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315</Words>
  <Application>Microsoft Office PowerPoint</Application>
  <PresentationFormat>Экран (4:3)</PresentationFormat>
  <Paragraphs>92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43" baseType="lpstr">
      <vt:lpstr>Arial</vt:lpstr>
      <vt:lpstr>Calibri</vt:lpstr>
      <vt:lpstr>Cambria</vt:lpstr>
      <vt:lpstr>Wingdings 2</vt:lpstr>
      <vt:lpstr>Lucida Sans Unicode</vt:lpstr>
      <vt:lpstr>Wingdings 3</vt:lpstr>
      <vt:lpstr>Verdana</vt:lpstr>
      <vt:lpstr>Trebuchet MS</vt:lpstr>
      <vt:lpstr>Georgia</vt:lpstr>
      <vt:lpstr>Wingdings</vt:lpstr>
      <vt:lpstr>Perpetua</vt:lpstr>
      <vt:lpstr>Times New Roman</vt:lpstr>
      <vt:lpstr>Тема Office</vt:lpstr>
      <vt:lpstr>Справедливость</vt:lpstr>
      <vt:lpstr>Открытая</vt:lpstr>
      <vt:lpstr>Городская</vt:lpstr>
      <vt:lpstr>1_Справедливость</vt:lpstr>
      <vt:lpstr>Официальная</vt:lpstr>
      <vt:lpstr>Фотография Photo Editor</vt:lpstr>
      <vt:lpstr>Формула</vt:lpstr>
      <vt:lpstr>Тема урока: «Сложные эфиры. Жиры»</vt:lpstr>
      <vt:lpstr> Сложными эфирами называют производные карбоновых кислот, в которых атом водорода  карбоксиль-ной группы замещён на углеводород-ный радикал.  Их состав соответствует общей формуле </vt:lpstr>
      <vt:lpstr>Cложные эфиры могут быть получены при взаимодействии карбоновых кислот со спиртами. Реакция называется реакцией этерификации (от лат. аether – эфир).  Катализаторами являются минеральные кислоты.</vt:lpstr>
      <vt:lpstr>Пример реакции этерификации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жиров</vt:lpstr>
      <vt:lpstr>Химические свойства жиров Гидрирование жидких жиров</vt:lpstr>
      <vt:lpstr>ПРИМЕР Гидрирования жидких жиров</vt:lpstr>
      <vt:lpstr>Гидролиз жиров</vt:lpstr>
      <vt:lpstr>ПРИМЕР Гидролиза жиров</vt:lpstr>
      <vt:lpstr>Омыление жиров</vt:lpstr>
      <vt:lpstr>ПРИМЕР Омыления жиров</vt:lpstr>
      <vt:lpstr>Презентация PowerPoint</vt:lpstr>
      <vt:lpstr>Применение жиров: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Kuznetsov-77</cp:lastModifiedBy>
  <cp:revision>47</cp:revision>
  <dcterms:created xsi:type="dcterms:W3CDTF">2012-09-08T14:01:54Z</dcterms:created>
  <dcterms:modified xsi:type="dcterms:W3CDTF">2020-06-11T08:38:39Z</dcterms:modified>
</cp:coreProperties>
</file>